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12"/>
  </p:notesMasterIdLst>
  <p:sldIdLst>
    <p:sldId id="257" r:id="rId2"/>
    <p:sldId id="259" r:id="rId3"/>
    <p:sldId id="260" r:id="rId4"/>
    <p:sldId id="262" r:id="rId5"/>
    <p:sldId id="263" r:id="rId6"/>
    <p:sldId id="267" r:id="rId7"/>
    <p:sldId id="268" r:id="rId8"/>
    <p:sldId id="269" r:id="rId9"/>
    <p:sldId id="270" r:id="rId10"/>
    <p:sldId id="271" r:id="rId11"/>
  </p:sldIdLst>
  <p:sldSz cx="9144000" cy="6858000" type="screen4x3"/>
  <p:notesSz cx="6858000" cy="9144000"/>
  <p:defaultTextStyle>
    <a:defPPr>
      <a:defRPr lang="es-MX"/>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1357BBE-E03F-48C3-84AA-1864450E8872}" type="datetimeFigureOut">
              <a:rPr lang="es-MX"/>
              <a:pPr>
                <a:defRPr/>
              </a:pPr>
              <a:t>14/10/2010</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MX"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MX"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6744719-8870-4292-B319-9EA674723720}" type="slidenum">
              <a:rPr lang="es-MX"/>
              <a:pPr>
                <a:defRPr/>
              </a:pPr>
              <a:t>‹Nº›</a:t>
            </a:fld>
            <a:endParaRPr lang="es-MX"/>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5603"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25604"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5A09AC-2FFD-43FB-89D8-D81BC0F20175}" type="slidenum">
              <a:rPr lang="es-MX" smtClean="0"/>
              <a:pPr fontAlgn="base">
                <a:spcBef>
                  <a:spcPct val="0"/>
                </a:spcBef>
                <a:spcAft>
                  <a:spcPct val="0"/>
                </a:spcAft>
                <a:defRPr/>
              </a:pPr>
              <a:t>1</a:t>
            </a:fld>
            <a:endParaRPr lang="es-MX"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9939"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3994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6D544A3-D5A0-4E3D-8B4F-46D368138CFC}" type="slidenum">
              <a:rPr lang="es-MX" smtClean="0"/>
              <a:pPr fontAlgn="base">
                <a:spcBef>
                  <a:spcPct val="0"/>
                </a:spcBef>
                <a:spcAft>
                  <a:spcPct val="0"/>
                </a:spcAft>
                <a:defRPr/>
              </a:pPr>
              <a:t>10</a:t>
            </a:fld>
            <a:endParaRPr lang="es-MX"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7651"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27652"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EA7AD0D-5F4E-4862-9DB6-4D12C712E4BA}" type="slidenum">
              <a:rPr lang="es-MX" smtClean="0"/>
              <a:pPr fontAlgn="base">
                <a:spcBef>
                  <a:spcPct val="0"/>
                </a:spcBef>
                <a:spcAft>
                  <a:spcPct val="0"/>
                </a:spcAft>
                <a:defRPr/>
              </a:pPr>
              <a:t>2</a:t>
            </a:fld>
            <a:endParaRPr lang="es-MX"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867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28676"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20F83F7-6DA4-4347-991C-5FE4665B14F8}" type="slidenum">
              <a:rPr lang="es-MX" smtClean="0"/>
              <a:pPr fontAlgn="base">
                <a:spcBef>
                  <a:spcPct val="0"/>
                </a:spcBef>
                <a:spcAft>
                  <a:spcPct val="0"/>
                </a:spcAft>
                <a:defRPr/>
              </a:pPr>
              <a:t>3</a:t>
            </a:fld>
            <a:endParaRPr lang="es-MX"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0723"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30724"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CBA53FC-5BDF-461E-A568-641005DCB2F7}" type="slidenum">
              <a:rPr lang="es-MX" smtClean="0"/>
              <a:pPr fontAlgn="base">
                <a:spcBef>
                  <a:spcPct val="0"/>
                </a:spcBef>
                <a:spcAft>
                  <a:spcPct val="0"/>
                </a:spcAft>
                <a:defRPr/>
              </a:pPr>
              <a:t>4</a:t>
            </a:fld>
            <a:endParaRPr lang="es-MX"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1747"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31748"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5C71622-47D6-417C-AE83-B6D7FA9A5F9E}" type="slidenum">
              <a:rPr lang="es-MX" smtClean="0"/>
              <a:pPr fontAlgn="base">
                <a:spcBef>
                  <a:spcPct val="0"/>
                </a:spcBef>
                <a:spcAft>
                  <a:spcPct val="0"/>
                </a:spcAft>
                <a:defRPr/>
              </a:pPr>
              <a:t>5</a:t>
            </a:fld>
            <a:endParaRPr lang="es-MX"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5843"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35844"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C88EE5E-5E12-4D03-91FC-1AD921119009}" type="slidenum">
              <a:rPr lang="es-MX" smtClean="0"/>
              <a:pPr fontAlgn="base">
                <a:spcBef>
                  <a:spcPct val="0"/>
                </a:spcBef>
                <a:spcAft>
                  <a:spcPct val="0"/>
                </a:spcAft>
                <a:defRPr/>
              </a:pPr>
              <a:t>6</a:t>
            </a:fld>
            <a:endParaRPr lang="es-MX"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6867"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36868"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212F596-0E02-4150-9C62-DD89EAEFF3A7}" type="slidenum">
              <a:rPr lang="es-MX" smtClean="0"/>
              <a:pPr fontAlgn="base">
                <a:spcBef>
                  <a:spcPct val="0"/>
                </a:spcBef>
                <a:spcAft>
                  <a:spcPct val="0"/>
                </a:spcAft>
                <a:defRPr/>
              </a:pPr>
              <a:t>7</a:t>
            </a:fld>
            <a:endParaRPr lang="es-MX"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7891"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37892"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45281EE-04D2-4C43-A0BB-FEA3088D8746}" type="slidenum">
              <a:rPr lang="es-MX" smtClean="0"/>
              <a:pPr fontAlgn="base">
                <a:spcBef>
                  <a:spcPct val="0"/>
                </a:spcBef>
                <a:spcAft>
                  <a:spcPct val="0"/>
                </a:spcAft>
                <a:defRPr/>
              </a:pPr>
              <a:t>8</a:t>
            </a:fld>
            <a:endParaRPr lang="es-MX"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891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38916"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EAC4621-A50E-47A7-9EE9-6211D44DCDDA}" type="slidenum">
              <a:rPr lang="es-MX" smtClean="0"/>
              <a:pPr fontAlgn="base">
                <a:spcBef>
                  <a:spcPct val="0"/>
                </a:spcBef>
                <a:spcAft>
                  <a:spcPct val="0"/>
                </a:spcAft>
                <a:defRPr/>
              </a:pPr>
              <a:t>9</a:t>
            </a:fld>
            <a:endParaRPr lang="es-MX"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4" name="3 Rectángulo"/>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4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11 Título"/>
          <p:cNvSpPr>
            <a:spLocks noGrp="1"/>
          </p:cNvSpPr>
          <p:nvPr>
            <p:ph type="ctrTitle"/>
          </p:nvPr>
        </p:nvSpPr>
        <p:spPr>
          <a:xfrm>
            <a:off x="3366868" y="533400"/>
            <a:ext cx="5105400" cy="2868168"/>
          </a:xfrm>
        </p:spPr>
        <p:txBody>
          <a:bodyPr>
            <a:noAutofit/>
          </a:bodyPr>
          <a:lstStyle>
            <a:lvl1pPr algn="r">
              <a:defRPr sz="4200" b="1"/>
            </a:lvl1pPr>
            <a:extLst/>
          </a:lstStyle>
          <a:p>
            <a:r>
              <a:rPr lang="es-ES" smtClean="0"/>
              <a:t>Haga clic para modificar el estilo de título del patrón</a:t>
            </a:r>
            <a:endParaRPr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6" name="30 Marcador de fecha"/>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fld id="{9B69B56D-162B-41AE-96F8-B36441D2BDDB}" type="datetimeFigureOut">
              <a:rPr lang="es-MX"/>
              <a:pPr>
                <a:defRPr/>
              </a:pPr>
              <a:t>14/10/2010</a:t>
            </a:fld>
            <a:endParaRPr lang="es-MX"/>
          </a:p>
        </p:txBody>
      </p:sp>
      <p:sp>
        <p:nvSpPr>
          <p:cNvPr id="7" name="17 Marcador de pie de página"/>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lang="es-MX"/>
          </a:p>
        </p:txBody>
      </p:sp>
      <p:sp>
        <p:nvSpPr>
          <p:cNvPr id="8" name="28 Marcador de número de diapositiva"/>
          <p:cNvSpPr>
            <a:spLocks noGrp="1"/>
          </p:cNvSpPr>
          <p:nvPr>
            <p:ph type="sldNum" sz="quarter" idx="12"/>
          </p:nvPr>
        </p:nvSpPr>
        <p:spPr>
          <a:xfrm>
            <a:off x="7880350" y="6556375"/>
            <a:ext cx="588963" cy="228600"/>
          </a:xfrm>
        </p:spPr>
        <p:txBody>
          <a:bodyPr/>
          <a:lstStyle>
            <a:lvl1pPr>
              <a:defRPr lang="en-US">
                <a:solidFill>
                  <a:srgbClr val="FFFFFF"/>
                </a:solidFill>
              </a:defRPr>
            </a:lvl1pPr>
            <a:extLst/>
          </a:lstStyle>
          <a:p>
            <a:pPr>
              <a:defRPr/>
            </a:pPr>
            <a:fld id="{48B15528-7B96-4B75-B6CE-734853FB8385}" type="slidenum">
              <a:rPr lang="es-MX"/>
              <a:pPr>
                <a:defRPr/>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26 Marcador de fecha"/>
          <p:cNvSpPr>
            <a:spLocks noGrp="1"/>
          </p:cNvSpPr>
          <p:nvPr>
            <p:ph type="dt" sz="half" idx="10"/>
          </p:nvPr>
        </p:nvSpPr>
        <p:spPr/>
        <p:txBody>
          <a:bodyPr/>
          <a:lstStyle>
            <a:lvl1pPr>
              <a:defRPr/>
            </a:lvl1pPr>
          </a:lstStyle>
          <a:p>
            <a:pPr>
              <a:defRPr/>
            </a:pPr>
            <a:fld id="{88D7E24D-D812-40DC-9114-950A6D614739}" type="datetimeFigureOut">
              <a:rPr lang="es-MX"/>
              <a:pPr>
                <a:defRPr/>
              </a:pPr>
              <a:t>14/10/2010</a:t>
            </a:fld>
            <a:endParaRPr lang="es-MX"/>
          </a:p>
        </p:txBody>
      </p:sp>
      <p:sp>
        <p:nvSpPr>
          <p:cNvPr id="5" name="3 Marcador de pie de página"/>
          <p:cNvSpPr>
            <a:spLocks noGrp="1"/>
          </p:cNvSpPr>
          <p:nvPr>
            <p:ph type="ftr" sz="quarter" idx="11"/>
          </p:nvPr>
        </p:nvSpPr>
        <p:spPr/>
        <p:txBody>
          <a:bodyPr/>
          <a:lstStyle>
            <a:lvl1pPr>
              <a:defRPr/>
            </a:lvl1pPr>
          </a:lstStyle>
          <a:p>
            <a:pPr>
              <a:defRPr/>
            </a:pPr>
            <a:endParaRPr lang="es-MX"/>
          </a:p>
        </p:txBody>
      </p:sp>
      <p:sp>
        <p:nvSpPr>
          <p:cNvPr id="6" name="15 Marcador de número de diapositiva"/>
          <p:cNvSpPr>
            <a:spLocks noGrp="1"/>
          </p:cNvSpPr>
          <p:nvPr>
            <p:ph type="sldNum" sz="quarter" idx="12"/>
          </p:nvPr>
        </p:nvSpPr>
        <p:spPr/>
        <p:txBody>
          <a:bodyPr/>
          <a:lstStyle>
            <a:lvl1pPr>
              <a:defRPr/>
            </a:lvl1pPr>
          </a:lstStyle>
          <a:p>
            <a:pPr>
              <a:defRPr/>
            </a:pPr>
            <a:fld id="{08DAA750-CF19-4DC4-B962-290F6F62C422}" type="slidenum">
              <a:rPr lang="es-MX"/>
              <a:pPr>
                <a:defRPr/>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a:xfrm>
            <a:off x="4243388" y="6557963"/>
            <a:ext cx="2001837" cy="227012"/>
          </a:xfrm>
        </p:spPr>
        <p:txBody>
          <a:bodyPr/>
          <a:lstStyle>
            <a:lvl1pPr>
              <a:defRPr/>
            </a:lvl1pPr>
            <a:extLst/>
          </a:lstStyle>
          <a:p>
            <a:pPr>
              <a:defRPr/>
            </a:pPr>
            <a:fld id="{4EF51225-218E-41C8-9F27-762EFB94F41B}" type="datetimeFigureOut">
              <a:rPr lang="es-MX"/>
              <a:pPr>
                <a:defRPr/>
              </a:pPr>
              <a:t>14/10/2010</a:t>
            </a:fld>
            <a:endParaRPr lang="es-MX"/>
          </a:p>
        </p:txBody>
      </p:sp>
      <p:sp>
        <p:nvSpPr>
          <p:cNvPr id="5" name="4 Marcador de pie de página"/>
          <p:cNvSpPr>
            <a:spLocks noGrp="1"/>
          </p:cNvSpPr>
          <p:nvPr>
            <p:ph type="ftr" sz="quarter" idx="11"/>
          </p:nvPr>
        </p:nvSpPr>
        <p:spPr>
          <a:xfrm>
            <a:off x="457200" y="6556375"/>
            <a:ext cx="3657600" cy="228600"/>
          </a:xfrm>
        </p:spPr>
        <p:txBody>
          <a:bodyPr/>
          <a:lstStyle>
            <a:lvl1pPr>
              <a:defRPr/>
            </a:lvl1pPr>
            <a:extLst/>
          </a:lstStyle>
          <a:p>
            <a:pPr>
              <a:defRPr/>
            </a:pPr>
            <a:endParaRPr lang="es-MX"/>
          </a:p>
        </p:txBody>
      </p:sp>
      <p:sp>
        <p:nvSpPr>
          <p:cNvPr id="6" name="5 Marcador de número de diapositiva"/>
          <p:cNvSpPr>
            <a:spLocks noGrp="1"/>
          </p:cNvSpPr>
          <p:nvPr>
            <p:ph type="sldNum" sz="quarter" idx="12"/>
          </p:nvPr>
        </p:nvSpPr>
        <p:spPr>
          <a:xfrm>
            <a:off x="6254750" y="6553200"/>
            <a:ext cx="587375" cy="228600"/>
          </a:xfrm>
        </p:spPr>
        <p:txBody>
          <a:bodyPr/>
          <a:lstStyle>
            <a:lvl1pPr>
              <a:defRPr>
                <a:solidFill>
                  <a:schemeClr val="tx2"/>
                </a:solidFill>
              </a:defRPr>
            </a:lvl1pPr>
            <a:extLst/>
          </a:lstStyle>
          <a:p>
            <a:pPr>
              <a:defRPr/>
            </a:pPr>
            <a:fld id="{B3C30F23-40C1-4C48-B96B-2B9F8E4B925E}" type="slidenum">
              <a:rPr lang="es-MX"/>
              <a:pPr>
                <a:defRPr/>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26 Marcador de fecha"/>
          <p:cNvSpPr>
            <a:spLocks noGrp="1"/>
          </p:cNvSpPr>
          <p:nvPr>
            <p:ph type="dt" sz="half" idx="10"/>
          </p:nvPr>
        </p:nvSpPr>
        <p:spPr/>
        <p:txBody>
          <a:bodyPr/>
          <a:lstStyle>
            <a:lvl1pPr>
              <a:defRPr/>
            </a:lvl1pPr>
          </a:lstStyle>
          <a:p>
            <a:pPr>
              <a:defRPr/>
            </a:pPr>
            <a:fld id="{274ED48D-E6BA-49AA-821A-7E58C03D6401}" type="datetimeFigureOut">
              <a:rPr lang="es-MX"/>
              <a:pPr>
                <a:defRPr/>
              </a:pPr>
              <a:t>14/10/2010</a:t>
            </a:fld>
            <a:endParaRPr lang="es-MX"/>
          </a:p>
        </p:txBody>
      </p:sp>
      <p:sp>
        <p:nvSpPr>
          <p:cNvPr id="5" name="3 Marcador de pie de página"/>
          <p:cNvSpPr>
            <a:spLocks noGrp="1"/>
          </p:cNvSpPr>
          <p:nvPr>
            <p:ph type="ftr" sz="quarter" idx="11"/>
          </p:nvPr>
        </p:nvSpPr>
        <p:spPr/>
        <p:txBody>
          <a:bodyPr/>
          <a:lstStyle>
            <a:lvl1pPr>
              <a:defRPr/>
            </a:lvl1pPr>
          </a:lstStyle>
          <a:p>
            <a:pPr>
              <a:defRPr/>
            </a:pPr>
            <a:endParaRPr lang="es-MX"/>
          </a:p>
        </p:txBody>
      </p:sp>
      <p:sp>
        <p:nvSpPr>
          <p:cNvPr id="6" name="15 Marcador de número de diapositiva"/>
          <p:cNvSpPr>
            <a:spLocks noGrp="1"/>
          </p:cNvSpPr>
          <p:nvPr>
            <p:ph type="sldNum" sz="quarter" idx="12"/>
          </p:nvPr>
        </p:nvSpPr>
        <p:spPr/>
        <p:txBody>
          <a:bodyPr/>
          <a:lstStyle>
            <a:lvl1pPr>
              <a:defRPr/>
            </a:lvl1pPr>
          </a:lstStyle>
          <a:p>
            <a:pPr>
              <a:defRPr/>
            </a:pPr>
            <a:fld id="{EABE588B-5667-488C-A15A-4B6CA25F61CC}" type="slidenum">
              <a:rPr lang="es-MX"/>
              <a:pPr>
                <a:defRPr/>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anchor="t"/>
          <a:lstStyle>
            <a:lvl1pPr algn="r">
              <a:buNone/>
              <a:defRPr sz="4200" b="1" cap="all"/>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s-ES" smtClean="0"/>
              <a:t>Haga clic para modificar el estilo de texto del patrón</a:t>
            </a:r>
          </a:p>
        </p:txBody>
      </p:sp>
      <p:sp>
        <p:nvSpPr>
          <p:cNvPr id="4" name="3 Marcador de fecha"/>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fld id="{A004B351-E3A6-4E34-B482-732439ACC28D}" type="datetimeFigureOut">
              <a:rPr lang="es-MX"/>
              <a:pPr>
                <a:defRPr/>
              </a:pPr>
              <a:t>14/10/2010</a:t>
            </a:fld>
            <a:endParaRPr lang="es-MX"/>
          </a:p>
        </p:txBody>
      </p:sp>
      <p:sp>
        <p:nvSpPr>
          <p:cNvPr id="5" name="4 Marcador de pie de página"/>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es-MX"/>
          </a:p>
        </p:txBody>
      </p:sp>
      <p:sp>
        <p:nvSpPr>
          <p:cNvPr id="6" name="5 Marcador de número de diapositiva"/>
          <p:cNvSpPr>
            <a:spLocks noGrp="1"/>
          </p:cNvSpPr>
          <p:nvPr>
            <p:ph type="sldNum" sz="quarter" idx="12"/>
          </p:nvPr>
        </p:nvSpPr>
        <p:spPr>
          <a:xfrm>
            <a:off x="6734175" y="6554788"/>
            <a:ext cx="587375" cy="228600"/>
          </a:xfrm>
        </p:spPr>
        <p:txBody>
          <a:bodyPr/>
          <a:lstStyle>
            <a:lvl1pPr>
              <a:defRPr/>
            </a:lvl1pPr>
            <a:extLst/>
          </a:lstStyle>
          <a:p>
            <a:pPr>
              <a:defRPr/>
            </a:pPr>
            <a:fld id="{EF516B49-A78D-4A6E-A42A-BCE05C2F397D}" type="slidenum">
              <a:rPr lang="es-MX"/>
              <a:pPr>
                <a:defRPr/>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26 Marcador de fecha"/>
          <p:cNvSpPr>
            <a:spLocks noGrp="1"/>
          </p:cNvSpPr>
          <p:nvPr>
            <p:ph type="dt" sz="half" idx="10"/>
          </p:nvPr>
        </p:nvSpPr>
        <p:spPr/>
        <p:txBody>
          <a:bodyPr/>
          <a:lstStyle>
            <a:lvl1pPr>
              <a:defRPr/>
            </a:lvl1pPr>
          </a:lstStyle>
          <a:p>
            <a:pPr>
              <a:defRPr/>
            </a:pPr>
            <a:fld id="{0E36F1C2-CA75-4339-AB6E-1E3C1E0B59AE}" type="datetimeFigureOut">
              <a:rPr lang="es-MX"/>
              <a:pPr>
                <a:defRPr/>
              </a:pPr>
              <a:t>14/10/2010</a:t>
            </a:fld>
            <a:endParaRPr lang="es-MX"/>
          </a:p>
        </p:txBody>
      </p:sp>
      <p:sp>
        <p:nvSpPr>
          <p:cNvPr id="6" name="3 Marcador de pie de página"/>
          <p:cNvSpPr>
            <a:spLocks noGrp="1"/>
          </p:cNvSpPr>
          <p:nvPr>
            <p:ph type="ftr" sz="quarter" idx="11"/>
          </p:nvPr>
        </p:nvSpPr>
        <p:spPr/>
        <p:txBody>
          <a:bodyPr/>
          <a:lstStyle>
            <a:lvl1pPr>
              <a:defRPr/>
            </a:lvl1pPr>
          </a:lstStyle>
          <a:p>
            <a:pPr>
              <a:defRPr/>
            </a:pPr>
            <a:endParaRPr lang="es-MX"/>
          </a:p>
        </p:txBody>
      </p:sp>
      <p:sp>
        <p:nvSpPr>
          <p:cNvPr id="7" name="15 Marcador de número de diapositiva"/>
          <p:cNvSpPr>
            <a:spLocks noGrp="1"/>
          </p:cNvSpPr>
          <p:nvPr>
            <p:ph type="sldNum" sz="quarter" idx="12"/>
          </p:nvPr>
        </p:nvSpPr>
        <p:spPr/>
        <p:txBody>
          <a:bodyPr/>
          <a:lstStyle>
            <a:lvl1pPr>
              <a:defRPr/>
            </a:lvl1pPr>
          </a:lstStyle>
          <a:p>
            <a:pPr>
              <a:defRPr/>
            </a:pPr>
            <a:fld id="{B1AF5D53-4B6E-464D-B89A-402537618D95}" type="slidenum">
              <a:rPr lang="es-MX"/>
              <a:pPr>
                <a:defRPr/>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lvl1pPr>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26 Marcador de fecha"/>
          <p:cNvSpPr>
            <a:spLocks noGrp="1"/>
          </p:cNvSpPr>
          <p:nvPr>
            <p:ph type="dt" sz="half" idx="10"/>
          </p:nvPr>
        </p:nvSpPr>
        <p:spPr/>
        <p:txBody>
          <a:bodyPr/>
          <a:lstStyle>
            <a:lvl1pPr>
              <a:defRPr/>
            </a:lvl1pPr>
          </a:lstStyle>
          <a:p>
            <a:pPr>
              <a:defRPr/>
            </a:pPr>
            <a:fld id="{4CF34F47-2888-49C8-8CC3-255EA0A77CC7}" type="datetimeFigureOut">
              <a:rPr lang="es-MX"/>
              <a:pPr>
                <a:defRPr/>
              </a:pPr>
              <a:t>14/10/2010</a:t>
            </a:fld>
            <a:endParaRPr lang="es-MX"/>
          </a:p>
        </p:txBody>
      </p:sp>
      <p:sp>
        <p:nvSpPr>
          <p:cNvPr id="8" name="3 Marcador de pie de página"/>
          <p:cNvSpPr>
            <a:spLocks noGrp="1"/>
          </p:cNvSpPr>
          <p:nvPr>
            <p:ph type="ftr" sz="quarter" idx="11"/>
          </p:nvPr>
        </p:nvSpPr>
        <p:spPr/>
        <p:txBody>
          <a:bodyPr/>
          <a:lstStyle>
            <a:lvl1pPr>
              <a:defRPr/>
            </a:lvl1pPr>
          </a:lstStyle>
          <a:p>
            <a:pPr>
              <a:defRPr/>
            </a:pPr>
            <a:endParaRPr lang="es-MX"/>
          </a:p>
        </p:txBody>
      </p:sp>
      <p:sp>
        <p:nvSpPr>
          <p:cNvPr id="9" name="15 Marcador de número de diapositiva"/>
          <p:cNvSpPr>
            <a:spLocks noGrp="1"/>
          </p:cNvSpPr>
          <p:nvPr>
            <p:ph type="sldNum" sz="quarter" idx="12"/>
          </p:nvPr>
        </p:nvSpPr>
        <p:spPr/>
        <p:txBody>
          <a:bodyPr/>
          <a:lstStyle>
            <a:lvl1pPr>
              <a:defRPr/>
            </a:lvl1pPr>
          </a:lstStyle>
          <a:p>
            <a:pPr>
              <a:defRPr/>
            </a:pPr>
            <a:fld id="{87C097C4-A4B7-423C-8E6C-FE472243DDCF}" type="slidenum">
              <a:rPr lang="es-MX"/>
              <a:pPr>
                <a:defRPr/>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lang="es-ES" smtClean="0"/>
              <a:t>Haga clic para modificar el estilo de título del patrón</a:t>
            </a:r>
            <a:endParaRPr lang="en-US"/>
          </a:p>
        </p:txBody>
      </p:sp>
      <p:sp>
        <p:nvSpPr>
          <p:cNvPr id="3" name="26 Marcador de fecha"/>
          <p:cNvSpPr>
            <a:spLocks noGrp="1"/>
          </p:cNvSpPr>
          <p:nvPr>
            <p:ph type="dt" sz="half" idx="10"/>
          </p:nvPr>
        </p:nvSpPr>
        <p:spPr/>
        <p:txBody>
          <a:bodyPr/>
          <a:lstStyle>
            <a:lvl1pPr>
              <a:defRPr/>
            </a:lvl1pPr>
          </a:lstStyle>
          <a:p>
            <a:pPr>
              <a:defRPr/>
            </a:pPr>
            <a:fld id="{E0A98998-4314-4B74-8AAB-0F84E83F9E9D}" type="datetimeFigureOut">
              <a:rPr lang="es-MX"/>
              <a:pPr>
                <a:defRPr/>
              </a:pPr>
              <a:t>14/10/2010</a:t>
            </a:fld>
            <a:endParaRPr lang="es-MX"/>
          </a:p>
        </p:txBody>
      </p:sp>
      <p:sp>
        <p:nvSpPr>
          <p:cNvPr id="4" name="3 Marcador de pie de página"/>
          <p:cNvSpPr>
            <a:spLocks noGrp="1"/>
          </p:cNvSpPr>
          <p:nvPr>
            <p:ph type="ftr" sz="quarter" idx="11"/>
          </p:nvPr>
        </p:nvSpPr>
        <p:spPr/>
        <p:txBody>
          <a:bodyPr/>
          <a:lstStyle>
            <a:lvl1pPr>
              <a:defRPr/>
            </a:lvl1pPr>
          </a:lstStyle>
          <a:p>
            <a:pPr>
              <a:defRPr/>
            </a:pPr>
            <a:endParaRPr lang="es-MX"/>
          </a:p>
        </p:txBody>
      </p:sp>
      <p:sp>
        <p:nvSpPr>
          <p:cNvPr id="5" name="15 Marcador de número de diapositiva"/>
          <p:cNvSpPr>
            <a:spLocks noGrp="1"/>
          </p:cNvSpPr>
          <p:nvPr>
            <p:ph type="sldNum" sz="quarter" idx="12"/>
          </p:nvPr>
        </p:nvSpPr>
        <p:spPr/>
        <p:txBody>
          <a:bodyPr/>
          <a:lstStyle>
            <a:lvl1pPr>
              <a:defRPr/>
            </a:lvl1pPr>
          </a:lstStyle>
          <a:p>
            <a:pPr>
              <a:defRPr/>
            </a:pPr>
            <a:fld id="{5A2C3450-8C46-4B1B-8A90-AAFE19DD5A39}" type="slidenum">
              <a:rPr lang="es-MX"/>
              <a:pPr>
                <a:defRPr/>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26 Marcador de fecha"/>
          <p:cNvSpPr>
            <a:spLocks noGrp="1"/>
          </p:cNvSpPr>
          <p:nvPr>
            <p:ph type="dt" sz="half" idx="10"/>
          </p:nvPr>
        </p:nvSpPr>
        <p:spPr/>
        <p:txBody>
          <a:bodyPr/>
          <a:lstStyle>
            <a:lvl1pPr>
              <a:defRPr/>
            </a:lvl1pPr>
          </a:lstStyle>
          <a:p>
            <a:pPr>
              <a:defRPr/>
            </a:pPr>
            <a:fld id="{55C2ABD7-F8D9-4E62-8B05-BA9F44E81611}" type="datetimeFigureOut">
              <a:rPr lang="es-MX"/>
              <a:pPr>
                <a:defRPr/>
              </a:pPr>
              <a:t>14/10/2010</a:t>
            </a:fld>
            <a:endParaRPr lang="es-MX"/>
          </a:p>
        </p:txBody>
      </p:sp>
      <p:sp>
        <p:nvSpPr>
          <p:cNvPr id="3" name="3 Marcador de pie de página"/>
          <p:cNvSpPr>
            <a:spLocks noGrp="1"/>
          </p:cNvSpPr>
          <p:nvPr>
            <p:ph type="ftr" sz="quarter" idx="11"/>
          </p:nvPr>
        </p:nvSpPr>
        <p:spPr/>
        <p:txBody>
          <a:bodyPr/>
          <a:lstStyle>
            <a:lvl1pPr>
              <a:defRPr/>
            </a:lvl1pPr>
          </a:lstStyle>
          <a:p>
            <a:pPr>
              <a:defRPr/>
            </a:pPr>
            <a:endParaRPr lang="es-MX"/>
          </a:p>
        </p:txBody>
      </p:sp>
      <p:sp>
        <p:nvSpPr>
          <p:cNvPr id="4" name="15 Marcador de número de diapositiva"/>
          <p:cNvSpPr>
            <a:spLocks noGrp="1"/>
          </p:cNvSpPr>
          <p:nvPr>
            <p:ph type="sldNum" sz="quarter" idx="12"/>
          </p:nvPr>
        </p:nvSpPr>
        <p:spPr/>
        <p:txBody>
          <a:bodyPr/>
          <a:lstStyle>
            <a:lvl1pPr>
              <a:defRPr/>
            </a:lvl1pPr>
          </a:lstStyle>
          <a:p>
            <a:pPr>
              <a:defRPr/>
            </a:pPr>
            <a:fld id="{63E0D2FE-B47E-4D87-9D99-F43E871A3837}" type="slidenum">
              <a:rPr lang="es-MX"/>
              <a:pPr>
                <a:defRPr/>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26 Marcador de fecha"/>
          <p:cNvSpPr>
            <a:spLocks noGrp="1"/>
          </p:cNvSpPr>
          <p:nvPr>
            <p:ph type="dt" sz="half" idx="10"/>
          </p:nvPr>
        </p:nvSpPr>
        <p:spPr/>
        <p:txBody>
          <a:bodyPr/>
          <a:lstStyle>
            <a:lvl1pPr>
              <a:defRPr/>
            </a:lvl1pPr>
          </a:lstStyle>
          <a:p>
            <a:pPr>
              <a:defRPr/>
            </a:pPr>
            <a:fld id="{54D5C699-CAA5-4273-B8B4-B6E382BB6A60}" type="datetimeFigureOut">
              <a:rPr lang="es-MX"/>
              <a:pPr>
                <a:defRPr/>
              </a:pPr>
              <a:t>14/10/2010</a:t>
            </a:fld>
            <a:endParaRPr lang="es-MX"/>
          </a:p>
        </p:txBody>
      </p:sp>
      <p:sp>
        <p:nvSpPr>
          <p:cNvPr id="6" name="3 Marcador de pie de página"/>
          <p:cNvSpPr>
            <a:spLocks noGrp="1"/>
          </p:cNvSpPr>
          <p:nvPr>
            <p:ph type="ftr" sz="quarter" idx="11"/>
          </p:nvPr>
        </p:nvSpPr>
        <p:spPr/>
        <p:txBody>
          <a:bodyPr/>
          <a:lstStyle>
            <a:lvl1pPr>
              <a:defRPr/>
            </a:lvl1pPr>
          </a:lstStyle>
          <a:p>
            <a:pPr>
              <a:defRPr/>
            </a:pPr>
            <a:endParaRPr lang="es-MX"/>
          </a:p>
        </p:txBody>
      </p:sp>
      <p:sp>
        <p:nvSpPr>
          <p:cNvPr id="7" name="15 Marcador de número de diapositiva"/>
          <p:cNvSpPr>
            <a:spLocks noGrp="1"/>
          </p:cNvSpPr>
          <p:nvPr>
            <p:ph type="sldNum" sz="quarter" idx="12"/>
          </p:nvPr>
        </p:nvSpPr>
        <p:spPr/>
        <p:txBody>
          <a:bodyPr/>
          <a:lstStyle>
            <a:lvl1pPr>
              <a:defRPr/>
            </a:lvl1pPr>
          </a:lstStyle>
          <a:p>
            <a:pPr>
              <a:defRPr/>
            </a:pPr>
            <a:fld id="{2E340FA6-B91A-4F7C-AFC3-44F53A865181}" type="slidenum">
              <a:rPr lang="es-MX"/>
              <a:pPr>
                <a:defRPr/>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5" name="4 Rectángulo"/>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5 Rectángulo"/>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1 Título"/>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es-ES" smtClean="0"/>
              <a:t>Haga clic para modificar el estilo de título del patrón</a:t>
            </a:r>
            <a:endParaRPr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es-ES" noProof="0" smtClean="0"/>
              <a:t>Haga clic en el icono para agregar una imagen</a:t>
            </a:r>
            <a:endParaRPr lang="en-US" noProof="0" dirty="0"/>
          </a:p>
        </p:txBody>
      </p:sp>
      <p:sp>
        <p:nvSpPr>
          <p:cNvPr id="7" name="4 Marcador de fecha"/>
          <p:cNvSpPr>
            <a:spLocks noGrp="1"/>
          </p:cNvSpPr>
          <p:nvPr>
            <p:ph type="dt" sz="half" idx="10"/>
          </p:nvPr>
        </p:nvSpPr>
        <p:spPr/>
        <p:txBody>
          <a:bodyPr/>
          <a:lstStyle>
            <a:lvl1pPr>
              <a:defRPr/>
            </a:lvl1pPr>
            <a:extLst/>
          </a:lstStyle>
          <a:p>
            <a:pPr>
              <a:defRPr/>
            </a:pPr>
            <a:fld id="{65019DA9-F9A4-4A7A-99D4-2C05A7F8D8C5}" type="datetimeFigureOut">
              <a:rPr lang="es-MX"/>
              <a:pPr>
                <a:defRPr/>
              </a:pPr>
              <a:t>14/10/2010</a:t>
            </a:fld>
            <a:endParaRPr lang="es-MX"/>
          </a:p>
        </p:txBody>
      </p:sp>
      <p:sp>
        <p:nvSpPr>
          <p:cNvPr id="8" name="5 Marcador de pie de página"/>
          <p:cNvSpPr>
            <a:spLocks noGrp="1"/>
          </p:cNvSpPr>
          <p:nvPr>
            <p:ph type="ftr" sz="quarter" idx="11"/>
          </p:nvPr>
        </p:nvSpPr>
        <p:spPr/>
        <p:txBody>
          <a:bodyPr/>
          <a:lstStyle>
            <a:lvl1pPr>
              <a:defRPr/>
            </a:lvl1pPr>
            <a:extLst/>
          </a:lstStyle>
          <a:p>
            <a:pPr>
              <a:defRPr/>
            </a:pPr>
            <a:endParaRPr lang="es-MX"/>
          </a:p>
        </p:txBody>
      </p:sp>
      <p:sp>
        <p:nvSpPr>
          <p:cNvPr id="9" name="6 Marcador de número de diapositiva"/>
          <p:cNvSpPr>
            <a:spLocks noGrp="1"/>
          </p:cNvSpPr>
          <p:nvPr>
            <p:ph type="sldNum" sz="quarter" idx="12"/>
          </p:nvPr>
        </p:nvSpPr>
        <p:spPr/>
        <p:txBody>
          <a:bodyPr/>
          <a:lstStyle>
            <a:lvl1pPr>
              <a:defRPr/>
            </a:lvl1pPr>
            <a:extLst/>
          </a:lstStyle>
          <a:p>
            <a:pPr>
              <a:defRPr/>
            </a:pPr>
            <a:fld id="{52EB5F31-F92A-4D66-8DB5-FA7033F3895D}" type="slidenum">
              <a:rPr lang="es-MX"/>
              <a:pPr>
                <a:defRPr/>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2 Marcador de título"/>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es-ES" smtClean="0"/>
              <a:t>Haga clic para modificar el estilo de título del patrón</a:t>
            </a:r>
            <a:endParaRPr lang="en-US"/>
          </a:p>
        </p:txBody>
      </p:sp>
      <p:sp>
        <p:nvSpPr>
          <p:cNvPr id="1030" name="30 Marcador de texto"/>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27" name="26 Marcador de fecha"/>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a:solidFill>
                  <a:schemeClr val="tx2"/>
                </a:solidFill>
                <a:latin typeface="+mn-lt"/>
                <a:cs typeface="+mn-cs"/>
              </a:defRPr>
            </a:lvl1pPr>
            <a:extLst/>
          </a:lstStyle>
          <a:p>
            <a:pPr>
              <a:defRPr/>
            </a:pPr>
            <a:fld id="{7214D621-9937-46A2-8915-79C5829F3306}" type="datetimeFigureOut">
              <a:rPr lang="es-MX"/>
              <a:pPr>
                <a:defRPr/>
              </a:pPr>
              <a:t>14/10/2010</a:t>
            </a:fld>
            <a:endParaRPr lang="es-MX"/>
          </a:p>
        </p:txBody>
      </p:sp>
      <p:sp>
        <p:nvSpPr>
          <p:cNvPr id="4" name="3 Marcador de pie de página"/>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cs typeface="+mn-cs"/>
              </a:defRPr>
            </a:lvl1pPr>
            <a:extLst/>
          </a:lstStyle>
          <a:p>
            <a:pPr>
              <a:defRPr/>
            </a:pPr>
            <a:endParaRPr lang="es-MX"/>
          </a:p>
        </p:txBody>
      </p:sp>
      <p:sp>
        <p:nvSpPr>
          <p:cNvPr id="16" name="15 Marcador de número de diapositiva"/>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fontAlgn="auto" latinLnBrk="0" hangingPunct="1">
              <a:spcBef>
                <a:spcPts val="0"/>
              </a:spcBef>
              <a:spcAft>
                <a:spcPts val="0"/>
              </a:spcAft>
              <a:defRPr kumimoji="0" sz="1100">
                <a:solidFill>
                  <a:schemeClr val="tx2"/>
                </a:solidFill>
                <a:latin typeface="+mn-lt"/>
                <a:cs typeface="+mn-cs"/>
              </a:defRPr>
            </a:lvl1pPr>
            <a:extLst/>
          </a:lstStyle>
          <a:p>
            <a:pPr>
              <a:defRPr/>
            </a:pPr>
            <a:fld id="{C8114AB8-8DB0-45B6-A12D-B4281ACE3C12}" type="slidenum">
              <a:rPr lang="es-MX"/>
              <a:pPr>
                <a:defRPr/>
              </a:pPr>
              <a:t>‹Nº›</a:t>
            </a:fld>
            <a:endParaRPr lang="es-MX"/>
          </a:p>
        </p:txBody>
      </p:sp>
    </p:spTree>
  </p:cSld>
  <p:clrMap bg1="lt1" tx1="dk1" bg2="lt2" tx2="dk2" accent1="accent1" accent2="accent2" accent3="accent3" accent4="accent4" accent5="accent5" accent6="accent6" hlink="hlink" folHlink="folHlink"/>
  <p:sldLayoutIdLst>
    <p:sldLayoutId id="2147483878" r:id="rId1"/>
    <p:sldLayoutId id="2147483871" r:id="rId2"/>
    <p:sldLayoutId id="2147483879" r:id="rId3"/>
    <p:sldLayoutId id="2147483872" r:id="rId4"/>
    <p:sldLayoutId id="2147483873" r:id="rId5"/>
    <p:sldLayoutId id="2147483874" r:id="rId6"/>
    <p:sldLayoutId id="2147483875" r:id="rId7"/>
    <p:sldLayoutId id="2147483876" r:id="rId8"/>
    <p:sldLayoutId id="2147483880" r:id="rId9"/>
    <p:sldLayoutId id="2147483877" r:id="rId10"/>
    <p:sldLayoutId id="2147483881" r:id="rId11"/>
  </p:sldLayoutIdLst>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Century Gothic" pitchFamily="34" charset="0"/>
        </a:defRPr>
      </a:lvl2pPr>
      <a:lvl3pPr algn="l" rtl="0" eaLnBrk="0" fontAlgn="base" hangingPunct="0">
        <a:spcBef>
          <a:spcPct val="0"/>
        </a:spcBef>
        <a:spcAft>
          <a:spcPct val="0"/>
        </a:spcAft>
        <a:defRPr sz="3800" b="1">
          <a:solidFill>
            <a:schemeClr val="tx1"/>
          </a:solidFill>
          <a:latin typeface="Century Gothic" pitchFamily="34" charset="0"/>
        </a:defRPr>
      </a:lvl3pPr>
      <a:lvl4pPr algn="l" rtl="0" eaLnBrk="0" fontAlgn="base" hangingPunct="0">
        <a:spcBef>
          <a:spcPct val="0"/>
        </a:spcBef>
        <a:spcAft>
          <a:spcPct val="0"/>
        </a:spcAft>
        <a:defRPr sz="3800" b="1">
          <a:solidFill>
            <a:schemeClr val="tx1"/>
          </a:solidFill>
          <a:latin typeface="Century Gothic" pitchFamily="34" charset="0"/>
        </a:defRPr>
      </a:lvl4pPr>
      <a:lvl5pPr algn="l" rtl="0" eaLnBrk="0" fontAlgn="base" hangingPunct="0">
        <a:spcBef>
          <a:spcPct val="0"/>
        </a:spcBef>
        <a:spcAft>
          <a:spcPct val="0"/>
        </a:spcAft>
        <a:defRPr sz="3800" b="1">
          <a:solidFill>
            <a:schemeClr val="tx1"/>
          </a:solidFill>
          <a:latin typeface="Century Gothic" pitchFamily="34" charset="0"/>
        </a:defRPr>
      </a:lvl5pPr>
      <a:lvl6pPr marL="457200" algn="l" rtl="0" fontAlgn="base">
        <a:spcBef>
          <a:spcPct val="0"/>
        </a:spcBef>
        <a:spcAft>
          <a:spcPct val="0"/>
        </a:spcAft>
        <a:defRPr sz="3800" b="1">
          <a:solidFill>
            <a:schemeClr val="tx1"/>
          </a:solidFill>
          <a:latin typeface="Century Gothic" pitchFamily="34" charset="0"/>
        </a:defRPr>
      </a:lvl6pPr>
      <a:lvl7pPr marL="914400" algn="l" rtl="0" fontAlgn="base">
        <a:spcBef>
          <a:spcPct val="0"/>
        </a:spcBef>
        <a:spcAft>
          <a:spcPct val="0"/>
        </a:spcAft>
        <a:defRPr sz="3800" b="1">
          <a:solidFill>
            <a:schemeClr val="tx1"/>
          </a:solidFill>
          <a:latin typeface="Century Gothic" pitchFamily="34" charset="0"/>
        </a:defRPr>
      </a:lvl7pPr>
      <a:lvl8pPr marL="1371600" algn="l" rtl="0" fontAlgn="base">
        <a:spcBef>
          <a:spcPct val="0"/>
        </a:spcBef>
        <a:spcAft>
          <a:spcPct val="0"/>
        </a:spcAft>
        <a:defRPr sz="3800" b="1">
          <a:solidFill>
            <a:schemeClr val="tx1"/>
          </a:solidFill>
          <a:latin typeface="Century Gothic" pitchFamily="34" charset="0"/>
        </a:defRPr>
      </a:lvl8pPr>
      <a:lvl9pPr marL="1828800" algn="l" rtl="0" fontAlgn="base">
        <a:spcBef>
          <a:spcPct val="0"/>
        </a:spcBef>
        <a:spcAft>
          <a:spcPct val="0"/>
        </a:spcAft>
        <a:defRPr sz="3800" b="1">
          <a:solidFill>
            <a:schemeClr val="tx1"/>
          </a:solidFill>
          <a:latin typeface="Century Gothic"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F9B639"/>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s.wikipedia.org/wiki/Archivo:Campo_electrico_cargas_puntuales.PNG"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es.wikipedia.org/wiki/Campo_el%C3%A9ctrico" TargetMode="External"/><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es.wikipedia.org/wiki/Archivo:Campo_Electrico_Distribucion_Lineal.PNG"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10.png"/><Relationship Id="rId10" Type="http://schemas.openxmlformats.org/officeDocument/2006/relationships/image" Target="../media/image14.png"/><Relationship Id="rId4" Type="http://schemas.openxmlformats.org/officeDocument/2006/relationships/image" Target="../media/image9.png"/><Relationship Id="rId9" Type="http://schemas.openxmlformats.org/officeDocument/2006/relationships/hyperlink" Target="http://es.wikipedia.org/wiki/Campo_el%C3%A9ctrico"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es.wikipedia.org/wiki/Archivo:L%C3%ADneas_de_campo.PN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image" Target="../media/image24.png"/><Relationship Id="rId4" Type="http://schemas.openxmlformats.org/officeDocument/2006/relationships/image" Target="../media/image2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pPr algn="ctr" eaLnBrk="1" fontAlgn="auto" hangingPunct="1">
              <a:spcAft>
                <a:spcPts val="0"/>
              </a:spcAft>
              <a:defRPr/>
            </a:pPr>
            <a:r>
              <a:rPr lang="es-MX" dirty="0" smtClean="0"/>
              <a:t>Campo eléctrico</a:t>
            </a:r>
            <a:endParaRPr lang="es-MX" dirty="0"/>
          </a:p>
        </p:txBody>
      </p:sp>
      <p:sp>
        <p:nvSpPr>
          <p:cNvPr id="6" name="5 Marcador de contenido"/>
          <p:cNvSpPr>
            <a:spLocks noGrp="1"/>
          </p:cNvSpPr>
          <p:nvPr>
            <p:ph sz="half" idx="2"/>
          </p:nvPr>
        </p:nvSpPr>
        <p:spPr>
          <a:xfrm>
            <a:off x="3428992" y="1600200"/>
            <a:ext cx="4286258" cy="1685924"/>
          </a:xfrm>
        </p:spPr>
        <p:txBody>
          <a:bodyPr>
            <a:normAutofit/>
          </a:bodyPr>
          <a:lstStyle/>
          <a:p>
            <a:pPr marL="274320" indent="-274320" algn="just" eaLnBrk="1" fontAlgn="auto" hangingPunct="1">
              <a:spcAft>
                <a:spcPts val="0"/>
              </a:spcAft>
              <a:buFont typeface="Wingdings 2"/>
              <a:buChar char=""/>
              <a:defRPr/>
            </a:pPr>
            <a:r>
              <a:rPr lang="es-ES" sz="2000" dirty="0" smtClean="0">
                <a:latin typeface="Times New Roman" pitchFamily="18" charset="0"/>
                <a:cs typeface="Times New Roman" pitchFamily="18" charset="0"/>
              </a:rPr>
              <a:t>Producido por un conjunto de cargas puntuales. Se muestra en rosa la suma vectorial de los campos de las cargas individuales; </a:t>
            </a:r>
            <a:endParaRPr lang="es-MX" sz="2000" dirty="0" smtClean="0">
              <a:latin typeface="Times New Roman" pitchFamily="18" charset="0"/>
              <a:cs typeface="Times New Roman" pitchFamily="18" charset="0"/>
            </a:endParaRPr>
          </a:p>
          <a:p>
            <a:pPr marL="274320" indent="-274320" algn="just" eaLnBrk="1" fontAlgn="auto" hangingPunct="1">
              <a:spcAft>
                <a:spcPts val="0"/>
              </a:spcAft>
              <a:buFont typeface="Wingdings 2"/>
              <a:buChar char=""/>
              <a:defRPr/>
            </a:pPr>
            <a:endParaRPr lang="es-MX" dirty="0"/>
          </a:p>
        </p:txBody>
      </p:sp>
      <p:pic>
        <p:nvPicPr>
          <p:cNvPr id="7172" name="Imagen 2" descr="http://upload.wikimedia.org/wikipedia/commons/thumb/b/b0/Campo_electrico_cargas_puntuales.PNG/300px-Campo_electrico_cargas_puntuales.PNG">
            <a:hlinkClick r:id="rId3"/>
          </p:cNvPr>
          <p:cNvPicPr>
            <a:picLocks noChangeAspect="1" noChangeArrowheads="1"/>
          </p:cNvPicPr>
          <p:nvPr/>
        </p:nvPicPr>
        <p:blipFill>
          <a:blip r:embed="rId4"/>
          <a:srcRect/>
          <a:stretch>
            <a:fillRect/>
          </a:stretch>
        </p:blipFill>
        <p:spPr bwMode="auto">
          <a:xfrm>
            <a:off x="857224" y="1500174"/>
            <a:ext cx="2143113" cy="1937320"/>
          </a:xfrm>
          <a:prstGeom prst="rect">
            <a:avLst/>
          </a:prstGeom>
          <a:noFill/>
          <a:ln w="9525">
            <a:noFill/>
            <a:miter lim="800000"/>
            <a:headEnd/>
            <a:tailEnd/>
          </a:ln>
        </p:spPr>
      </p:pic>
      <p:pic>
        <p:nvPicPr>
          <p:cNvPr id="7173" name="Imagen 4" descr="\vec E =\vec E_1 +\vec E_2 + \vec E_3 "/>
          <p:cNvPicPr>
            <a:picLocks noChangeAspect="1" noChangeArrowheads="1"/>
          </p:cNvPicPr>
          <p:nvPr/>
        </p:nvPicPr>
        <p:blipFill>
          <a:blip r:embed="rId5"/>
          <a:srcRect/>
          <a:stretch>
            <a:fillRect/>
          </a:stretch>
        </p:blipFill>
        <p:spPr bwMode="auto">
          <a:xfrm>
            <a:off x="4143372" y="2928934"/>
            <a:ext cx="2786063" cy="428625"/>
          </a:xfrm>
          <a:prstGeom prst="rect">
            <a:avLst/>
          </a:prstGeom>
          <a:noFill/>
          <a:ln w="9525">
            <a:noFill/>
            <a:miter lim="800000"/>
            <a:headEnd/>
            <a:tailEnd/>
          </a:ln>
        </p:spPr>
      </p:pic>
      <p:sp>
        <p:nvSpPr>
          <p:cNvPr id="7" name="2 Marcador de contenido"/>
          <p:cNvSpPr>
            <a:spLocks noGrp="1"/>
          </p:cNvSpPr>
          <p:nvPr>
            <p:ph sz="half" idx="1"/>
          </p:nvPr>
        </p:nvSpPr>
        <p:spPr>
          <a:xfrm>
            <a:off x="571472" y="3786190"/>
            <a:ext cx="7286676" cy="1571636"/>
          </a:xfrm>
        </p:spPr>
        <p:txBody>
          <a:bodyPr>
            <a:normAutofit/>
          </a:bodyPr>
          <a:lstStyle/>
          <a:p>
            <a:pPr marL="274320" indent="-274320" algn="just" eaLnBrk="1" fontAlgn="auto" hangingPunct="1">
              <a:spcAft>
                <a:spcPts val="0"/>
              </a:spcAft>
              <a:buFont typeface="Wingdings 2"/>
              <a:buChar char=""/>
              <a:defRPr/>
            </a:pPr>
            <a:r>
              <a:rPr lang="es-ES" sz="1600" dirty="0" smtClean="0"/>
              <a:t>El </a:t>
            </a:r>
            <a:r>
              <a:rPr lang="es-ES" sz="1600" b="1" dirty="0" smtClean="0"/>
              <a:t>campo eléctrico</a:t>
            </a:r>
            <a:r>
              <a:rPr lang="es-ES" sz="1600" dirty="0" smtClean="0"/>
              <a:t>, en física, es un ente físico representado mediante un modelo que describe la interacción entre cuerpos y sistemas con propiedades de naturaleza eléctrica. Matemáticamente se describe como un campo vectorial en el cual una carga eléctrica puntual de valor </a:t>
            </a:r>
            <a:r>
              <a:rPr lang="es-ES" sz="1600" i="1" dirty="0" smtClean="0"/>
              <a:t>q</a:t>
            </a:r>
            <a:r>
              <a:rPr lang="es-ES" sz="1600" dirty="0" smtClean="0"/>
              <a:t> sufre los efectos de una fuerza eléctrica dada por la siguiente ecuación:</a:t>
            </a:r>
            <a:endParaRPr lang="es-MX" sz="1600" dirty="0" smtClean="0"/>
          </a:p>
          <a:p>
            <a:pPr marL="274320" indent="-274320" eaLnBrk="1" fontAlgn="auto" hangingPunct="1">
              <a:spcAft>
                <a:spcPts val="0"/>
              </a:spcAft>
              <a:buFont typeface="Wingdings 2"/>
              <a:buChar char=""/>
              <a:defRPr/>
            </a:pPr>
            <a:endParaRPr lang="es-MX" dirty="0"/>
          </a:p>
        </p:txBody>
      </p:sp>
      <p:pic>
        <p:nvPicPr>
          <p:cNvPr id="8" name="Imagen 6" descr="\vec F = q \vec E"/>
          <p:cNvPicPr>
            <a:picLocks noChangeAspect="1" noChangeArrowheads="1"/>
          </p:cNvPicPr>
          <p:nvPr/>
        </p:nvPicPr>
        <p:blipFill>
          <a:blip r:embed="rId6"/>
          <a:srcRect/>
          <a:stretch>
            <a:fillRect/>
          </a:stretch>
        </p:blipFill>
        <p:spPr bwMode="auto">
          <a:xfrm>
            <a:off x="2786050" y="5643578"/>
            <a:ext cx="1857388" cy="5560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4186238" cy="894382"/>
          </a:xfrm>
        </p:spPr>
        <p:txBody>
          <a:bodyPr>
            <a:normAutofit/>
          </a:bodyPr>
          <a:lstStyle/>
          <a:p>
            <a:pPr eaLnBrk="1" fontAlgn="auto" hangingPunct="1">
              <a:spcAft>
                <a:spcPts val="0"/>
              </a:spcAft>
              <a:defRPr/>
            </a:pPr>
            <a:r>
              <a:rPr lang="es-ES" sz="2800" i="1" u="sng" dirty="0" smtClean="0"/>
              <a:t>CARGA ELÉCTRICA</a:t>
            </a:r>
            <a:r>
              <a:rPr lang="es-MX" sz="2800" dirty="0" smtClean="0"/>
              <a:t/>
            </a:r>
            <a:br>
              <a:rPr lang="es-MX" sz="2800" dirty="0" smtClean="0"/>
            </a:br>
            <a:endParaRPr lang="es-MX" sz="2800" dirty="0"/>
          </a:p>
        </p:txBody>
      </p:sp>
      <p:sp>
        <p:nvSpPr>
          <p:cNvPr id="5" name="4 Marcador de contenido"/>
          <p:cNvSpPr>
            <a:spLocks noGrp="1"/>
          </p:cNvSpPr>
          <p:nvPr>
            <p:ph sz="quarter" idx="2"/>
          </p:nvPr>
        </p:nvSpPr>
        <p:spPr>
          <a:xfrm>
            <a:off x="457200" y="1711325"/>
            <a:ext cx="3829048" cy="4114800"/>
          </a:xfrm>
        </p:spPr>
        <p:txBody>
          <a:bodyPr>
            <a:normAutofit/>
          </a:bodyPr>
          <a:lstStyle/>
          <a:p>
            <a:pPr marL="274320" indent="-274320" algn="just" eaLnBrk="1" fontAlgn="auto" hangingPunct="1">
              <a:spcAft>
                <a:spcPts val="0"/>
              </a:spcAft>
              <a:buFont typeface="Wingdings 2"/>
              <a:buChar char=""/>
              <a:defRPr/>
            </a:pPr>
            <a:r>
              <a:rPr lang="es-ES" sz="2000" dirty="0" smtClean="0"/>
              <a:t>Es un atributo de las partículas elementales que la poseen, caracterizado por la fuerza electrostática que entre ellas se ejerce. Dicha fuerza es atractiva si las cargas respectivas son de signo contrario, y repulsiva si son del mismo signo. La carga libre más pequeña que se conoce es la del </a:t>
            </a:r>
            <a:r>
              <a:rPr lang="es-ES" sz="2000" i="1" dirty="0" smtClean="0"/>
              <a:t>electrón.</a:t>
            </a:r>
            <a:endParaRPr lang="es-MX" sz="2000" dirty="0"/>
          </a:p>
        </p:txBody>
      </p:sp>
      <p:sp>
        <p:nvSpPr>
          <p:cNvPr id="7" name="6 Marcador de contenido"/>
          <p:cNvSpPr>
            <a:spLocks noGrp="1"/>
          </p:cNvSpPr>
          <p:nvPr>
            <p:ph sz="quarter" idx="4"/>
          </p:nvPr>
        </p:nvSpPr>
        <p:spPr>
          <a:xfrm>
            <a:off x="4178300" y="1711325"/>
            <a:ext cx="3521075" cy="4114800"/>
          </a:xfrm>
        </p:spPr>
        <p:txBody>
          <a:bodyPr>
            <a:normAutofit fontScale="70000" lnSpcReduction="20000"/>
          </a:bodyPr>
          <a:lstStyle/>
          <a:p>
            <a:pPr marL="274320" indent="-274320" eaLnBrk="1" fontAlgn="auto" hangingPunct="1">
              <a:spcAft>
                <a:spcPts val="0"/>
              </a:spcAft>
              <a:buFont typeface="Wingdings 2"/>
              <a:buChar char=""/>
              <a:defRPr/>
            </a:pPr>
            <a:r>
              <a:rPr lang="es-ES" sz="2100" b="1" dirty="0" smtClean="0"/>
              <a:t>DISTRIBUCIONES DE CARGA </a:t>
            </a:r>
            <a:endParaRPr lang="es-MX" sz="2100" dirty="0" smtClean="0"/>
          </a:p>
          <a:p>
            <a:pPr marL="274320" indent="-274320" eaLnBrk="1" fontAlgn="auto" hangingPunct="1">
              <a:spcAft>
                <a:spcPts val="0"/>
              </a:spcAft>
              <a:buFont typeface="Wingdings 2"/>
              <a:buNone/>
              <a:defRPr/>
            </a:pPr>
            <a:r>
              <a:rPr lang="es-ES" dirty="0" smtClean="0"/>
              <a:t>     Debido a la imposibilidad de localizar de forma exacta un electrón, no es posible asociar una carga puntual a un punto concreto del espacio. Pero ya que en la práctica se trabaja con un número elevado de cargas, se puede hablar de densidad de carga como una relación entre el número de partículas y el volumen que ocupan.</a:t>
            </a:r>
          </a:p>
          <a:p>
            <a:pPr marL="274320" indent="-274320" eaLnBrk="1" fontAlgn="auto" hangingPunct="1">
              <a:spcAft>
                <a:spcPts val="0"/>
              </a:spcAft>
              <a:buFont typeface="Wingdings" pitchFamily="2" charset="2"/>
              <a:buChar char="§"/>
              <a:defRPr/>
            </a:pPr>
            <a:r>
              <a:rPr lang="es-ES" i="1" dirty="0" smtClean="0"/>
              <a:t>Distribuciones de carga puntuales</a:t>
            </a:r>
            <a:endParaRPr lang="es-MX" dirty="0" smtClean="0"/>
          </a:p>
          <a:p>
            <a:pPr marL="274320" indent="-274320" eaLnBrk="1" fontAlgn="auto" hangingPunct="1">
              <a:spcAft>
                <a:spcPts val="0"/>
              </a:spcAft>
              <a:buFont typeface="Wingdings" pitchFamily="2" charset="2"/>
              <a:buChar char="§"/>
              <a:defRPr/>
            </a:pPr>
            <a:r>
              <a:rPr lang="es-ES" i="1" dirty="0" smtClean="0"/>
              <a:t>Distribuciones continuas de carga</a:t>
            </a:r>
            <a:endParaRPr lang="es-MX" dirty="0" smtClean="0"/>
          </a:p>
          <a:p>
            <a:pPr marL="274320" indent="-274320" eaLnBrk="1" fontAlgn="auto" hangingPunct="1">
              <a:spcAft>
                <a:spcPts val="0"/>
              </a:spcAft>
              <a:buFont typeface="Wingdings 2"/>
              <a:buChar char=""/>
              <a:defRPr/>
            </a:pPr>
            <a:endParaRPr lang="es-MX"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571500" y="1143001"/>
            <a:ext cx="7143772" cy="2428876"/>
          </a:xfrm>
        </p:spPr>
        <p:txBody>
          <a:bodyPr>
            <a:normAutofit fontScale="70000" lnSpcReduction="20000"/>
          </a:bodyPr>
          <a:lstStyle/>
          <a:p>
            <a:pPr marL="274320" indent="-274320" algn="just" eaLnBrk="1" fontAlgn="auto" hangingPunct="1">
              <a:spcAft>
                <a:spcPts val="0"/>
              </a:spcAft>
              <a:buFont typeface="Wingdings 2"/>
              <a:buChar char=""/>
              <a:defRPr/>
            </a:pPr>
            <a:r>
              <a:rPr lang="es-ES" dirty="0" smtClean="0"/>
              <a:t>Los campos eléctricos pueden tener su origen tanto en cargas eléctricas como en campos magnéticos variables. Las primeras descripciones de los fenómenos eléctricos, como la ley de Coulomb, sólo tenían en cuenta las cargas eléctricas, pero las investigaciones de Michael Faraday y los estudios posteriores de James Clerk Maxwell permitieron establecer las leyes completas en las que también se tiene en cuenta la variación del campo magnético.</a:t>
            </a:r>
            <a:endParaRPr lang="es-MX" dirty="0" smtClean="0"/>
          </a:p>
          <a:p>
            <a:pPr marL="274320" indent="-274320" eaLnBrk="1" fontAlgn="auto" hangingPunct="1">
              <a:spcAft>
                <a:spcPts val="0"/>
              </a:spcAft>
              <a:buFont typeface="Wingdings 2"/>
              <a:buChar char=""/>
              <a:defRPr/>
            </a:pPr>
            <a:endParaRPr lang="es-MX" dirty="0"/>
          </a:p>
        </p:txBody>
      </p:sp>
      <p:sp>
        <p:nvSpPr>
          <p:cNvPr id="4" name="3 Marcador de contenido"/>
          <p:cNvSpPr>
            <a:spLocks noGrp="1"/>
          </p:cNvSpPr>
          <p:nvPr>
            <p:ph sz="half" idx="2"/>
          </p:nvPr>
        </p:nvSpPr>
        <p:spPr>
          <a:xfrm>
            <a:off x="1285852" y="3857628"/>
            <a:ext cx="6072230" cy="1643058"/>
          </a:xfrm>
        </p:spPr>
        <p:txBody>
          <a:bodyPr>
            <a:normAutofit fontScale="70000" lnSpcReduction="20000"/>
          </a:bodyPr>
          <a:lstStyle/>
          <a:p>
            <a:pPr marL="274320" indent="-274320" eaLnBrk="1" fontAlgn="auto" hangingPunct="1">
              <a:spcAft>
                <a:spcPts val="0"/>
              </a:spcAft>
              <a:buFont typeface="Wingdings 2"/>
              <a:buChar char=""/>
              <a:defRPr/>
            </a:pPr>
            <a:r>
              <a:rPr lang="es-ES" dirty="0" smtClean="0"/>
              <a:t>La unidad del campo eléctrico en el SI es newton por culombio (N/C), voltio por metro (V/m) o, en unidades básicas, kg·m·s</a:t>
            </a:r>
            <a:r>
              <a:rPr lang="es-ES" baseline="30000" dirty="0" smtClean="0"/>
              <a:t>−3</a:t>
            </a:r>
            <a:r>
              <a:rPr lang="es-ES" dirty="0" smtClean="0"/>
              <a:t>·A</a:t>
            </a:r>
            <a:r>
              <a:rPr lang="es-ES" baseline="30000" dirty="0" smtClean="0"/>
              <a:t>−1</a:t>
            </a:r>
            <a:endParaRPr lang="es-MX" dirty="0" smtClean="0"/>
          </a:p>
          <a:p>
            <a:pPr marL="274320" indent="-274320" eaLnBrk="1" fontAlgn="auto" hangingPunct="1">
              <a:spcAft>
                <a:spcPts val="0"/>
              </a:spcAft>
              <a:buFont typeface="Wingdings 2"/>
              <a:buChar char=""/>
              <a:defRPr/>
            </a:pPr>
            <a:endParaRPr lang="es-MX"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285728"/>
            <a:ext cx="7242048" cy="785834"/>
          </a:xfrm>
        </p:spPr>
        <p:txBody>
          <a:bodyPr/>
          <a:lstStyle/>
          <a:p>
            <a:pPr eaLnBrk="1" fontAlgn="auto" hangingPunct="1">
              <a:spcAft>
                <a:spcPts val="0"/>
              </a:spcAft>
              <a:buFont typeface="Wingdings" pitchFamily="2" charset="2"/>
              <a:buChar char="Ø"/>
              <a:defRPr/>
            </a:pPr>
            <a:r>
              <a:rPr lang="es-MX" dirty="0" smtClean="0"/>
              <a:t>Definición</a:t>
            </a:r>
            <a:endParaRPr lang="es-MX" dirty="0"/>
          </a:p>
        </p:txBody>
      </p:sp>
      <p:sp>
        <p:nvSpPr>
          <p:cNvPr id="3" name="2 Marcador de contenido"/>
          <p:cNvSpPr>
            <a:spLocks noGrp="1"/>
          </p:cNvSpPr>
          <p:nvPr>
            <p:ph sz="half" idx="1"/>
          </p:nvPr>
        </p:nvSpPr>
        <p:spPr>
          <a:xfrm>
            <a:off x="428625" y="1143000"/>
            <a:ext cx="4357688" cy="5214938"/>
          </a:xfrm>
        </p:spPr>
        <p:txBody>
          <a:bodyPr>
            <a:normAutofit fontScale="62500" lnSpcReduction="20000"/>
          </a:bodyPr>
          <a:lstStyle/>
          <a:p>
            <a:pPr marL="274320" indent="-274320" eaLnBrk="1" fontAlgn="auto" hangingPunct="1">
              <a:spcAft>
                <a:spcPts val="0"/>
              </a:spcAft>
              <a:buFont typeface="Wingdings 2"/>
              <a:buChar char=""/>
              <a:defRPr/>
            </a:pPr>
            <a:r>
              <a:rPr lang="es-ES" sz="2600" b="1" i="1" dirty="0" smtClean="0"/>
              <a:t>Definición mediante la ley de Coulomb</a:t>
            </a:r>
          </a:p>
          <a:p>
            <a:pPr marL="274320" indent="-274320" eaLnBrk="1" fontAlgn="auto" hangingPunct="1">
              <a:spcAft>
                <a:spcPts val="0"/>
              </a:spcAft>
              <a:buFont typeface="Wingdings 2"/>
              <a:buNone/>
              <a:defRPr/>
            </a:pPr>
            <a:endParaRPr lang="es-MX" sz="2600" b="1" dirty="0" smtClean="0"/>
          </a:p>
          <a:p>
            <a:pPr marL="274320" indent="-274320" algn="just" eaLnBrk="1" fontAlgn="auto" hangingPunct="1">
              <a:spcAft>
                <a:spcPts val="0"/>
              </a:spcAft>
              <a:buFont typeface="Wingdings 2"/>
              <a:buNone/>
              <a:defRPr/>
            </a:pPr>
            <a:r>
              <a:rPr lang="es-ES" sz="2600" dirty="0" smtClean="0"/>
              <a:t>     Campo eléctrico de una distribución lineal de carga. Una carga puntual P es sometida a una fuerza en dirección radial por una distribución de carga λ en forma de diferencial de línea (</a:t>
            </a:r>
            <a:r>
              <a:rPr lang="es-ES" sz="2600" i="1" dirty="0" smtClean="0"/>
              <a:t>dL</a:t>
            </a:r>
            <a:r>
              <a:rPr lang="es-ES" sz="2600" dirty="0" smtClean="0"/>
              <a:t>), lo que produce un campo eléctrico .</a:t>
            </a:r>
          </a:p>
          <a:p>
            <a:pPr marL="274320" indent="-274320" algn="just" eaLnBrk="1" fontAlgn="auto" hangingPunct="1">
              <a:spcAft>
                <a:spcPts val="0"/>
              </a:spcAft>
              <a:buFont typeface="Wingdings 2"/>
              <a:buNone/>
              <a:defRPr/>
            </a:pPr>
            <a:endParaRPr lang="es-ES" sz="2600" dirty="0" smtClean="0"/>
          </a:p>
          <a:p>
            <a:pPr marL="274320" indent="-274320" algn="just" eaLnBrk="1" fontAlgn="auto" hangingPunct="1">
              <a:spcAft>
                <a:spcPts val="0"/>
              </a:spcAft>
              <a:buFont typeface="Wingdings 2"/>
              <a:buNone/>
              <a:defRPr/>
            </a:pPr>
            <a:r>
              <a:rPr lang="es-ES" sz="2600" dirty="0" smtClean="0"/>
              <a:t>     Sin embargo en la física, para eliminar la idea de que la acción que ejerce una fuerza a distancia es instantánea, se introduce el concepto de campo.</a:t>
            </a:r>
            <a:r>
              <a:rPr lang="es-ES" sz="2600" baseline="30000" dirty="0" smtClean="0">
                <a:hlinkClick r:id="rId3"/>
              </a:rPr>
              <a:t>[1]</a:t>
            </a:r>
            <a:r>
              <a:rPr lang="es-ES" sz="2600" dirty="0" smtClean="0"/>
              <a:t> Así, el campo eléctrico es la distorsión que sufre el espacio debido a la presencia de una carga. Considerando esto se puede obtener una expresión del campo eléctrico cuando este sólo depende de la distancia entre las cargas:</a:t>
            </a:r>
            <a:endParaRPr lang="es-MX" sz="2600" dirty="0" smtClean="0"/>
          </a:p>
          <a:p>
            <a:pPr marL="274320" indent="-274320" algn="just" eaLnBrk="1" fontAlgn="auto" hangingPunct="1">
              <a:spcAft>
                <a:spcPts val="0"/>
              </a:spcAft>
              <a:buFont typeface="Wingdings 2"/>
              <a:buNone/>
              <a:defRPr/>
            </a:pPr>
            <a:endParaRPr lang="es-ES" sz="2100" dirty="0" smtClean="0"/>
          </a:p>
          <a:p>
            <a:pPr marL="274320" indent="-274320" algn="just" eaLnBrk="1" fontAlgn="auto" hangingPunct="1">
              <a:spcAft>
                <a:spcPts val="0"/>
              </a:spcAft>
              <a:buFont typeface="Wingdings 2"/>
              <a:buNone/>
              <a:defRPr/>
            </a:pPr>
            <a:endParaRPr lang="es-MX" sz="2100" dirty="0" smtClean="0"/>
          </a:p>
          <a:p>
            <a:pPr marL="274320" indent="-274320" eaLnBrk="1" fontAlgn="auto" hangingPunct="1">
              <a:spcAft>
                <a:spcPts val="0"/>
              </a:spcAft>
              <a:buFont typeface="Wingdings 2"/>
              <a:buNone/>
              <a:defRPr/>
            </a:pPr>
            <a:endParaRPr lang="es-MX" sz="2100" dirty="0"/>
          </a:p>
        </p:txBody>
      </p:sp>
      <p:pic>
        <p:nvPicPr>
          <p:cNvPr id="10244" name="Imagen 13" descr="http://upload.wikimedia.org/wikipedia/commons/7/7d/Campo_Electrico_Distribucion_Lineal.PNG">
            <a:hlinkClick r:id="rId4"/>
          </p:cNvPr>
          <p:cNvPicPr>
            <a:picLocks noChangeAspect="1" noChangeArrowheads="1"/>
          </p:cNvPicPr>
          <p:nvPr/>
        </p:nvPicPr>
        <p:blipFill>
          <a:blip r:embed="rId5"/>
          <a:srcRect/>
          <a:stretch>
            <a:fillRect/>
          </a:stretch>
        </p:blipFill>
        <p:spPr bwMode="auto">
          <a:xfrm>
            <a:off x="5064125" y="1500188"/>
            <a:ext cx="3041650" cy="2214562"/>
          </a:xfrm>
          <a:prstGeom prst="rect">
            <a:avLst/>
          </a:prstGeom>
          <a:noFill/>
          <a:ln w="9525">
            <a:noFill/>
            <a:miter lim="800000"/>
            <a:headEnd/>
            <a:tailEnd/>
          </a:ln>
        </p:spPr>
      </p:pic>
      <p:pic>
        <p:nvPicPr>
          <p:cNvPr id="10245" name="Imagen 17" descr="\vec F = \frac{1}{4 \pi \epsilon_0} \frac{q_1 q_2}{r^2} \hat r"/>
          <p:cNvPicPr>
            <a:picLocks noChangeAspect="1" noChangeArrowheads="1"/>
          </p:cNvPicPr>
          <p:nvPr/>
        </p:nvPicPr>
        <p:blipFill>
          <a:blip r:embed="rId6"/>
          <a:srcRect/>
          <a:stretch>
            <a:fillRect/>
          </a:stretch>
        </p:blipFill>
        <p:spPr bwMode="auto">
          <a:xfrm>
            <a:off x="5715000" y="4051300"/>
            <a:ext cx="1643063" cy="560388"/>
          </a:xfrm>
          <a:prstGeom prst="rect">
            <a:avLst/>
          </a:prstGeom>
          <a:noFill/>
          <a:ln w="9525">
            <a:noFill/>
            <a:miter lim="800000"/>
            <a:headEnd/>
            <a:tailEnd/>
          </a:ln>
        </p:spPr>
      </p:pic>
      <p:pic>
        <p:nvPicPr>
          <p:cNvPr id="10246" name="Imagen 22" descr="\vec E = \frac{1}{4 \pi \epsilon_0} \frac{q}{r^2} \hat r"/>
          <p:cNvPicPr>
            <a:picLocks noChangeAspect="1" noChangeArrowheads="1"/>
          </p:cNvPicPr>
          <p:nvPr/>
        </p:nvPicPr>
        <p:blipFill>
          <a:blip r:embed="rId7"/>
          <a:srcRect/>
          <a:stretch>
            <a:fillRect/>
          </a:stretch>
        </p:blipFill>
        <p:spPr bwMode="auto">
          <a:xfrm>
            <a:off x="5643563" y="5032375"/>
            <a:ext cx="1728787" cy="673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357166"/>
            <a:ext cx="7242048" cy="857256"/>
          </a:xfrm>
        </p:spPr>
        <p:txBody>
          <a:bodyPr>
            <a:normAutofit fontScale="90000"/>
          </a:bodyPr>
          <a:lstStyle/>
          <a:p>
            <a:pPr eaLnBrk="1" fontAlgn="auto" hangingPunct="1">
              <a:spcAft>
                <a:spcPts val="0"/>
              </a:spcAft>
              <a:buFont typeface="Wingdings" pitchFamily="2" charset="2"/>
              <a:buChar char="Ø"/>
              <a:defRPr/>
            </a:pPr>
            <a:r>
              <a:rPr lang="es-ES" sz="2700" u="sng" dirty="0" smtClean="0"/>
              <a:t>Descripción del campo eléctrico</a:t>
            </a:r>
            <a:r>
              <a:rPr lang="es-MX" dirty="0" smtClean="0"/>
              <a:t/>
            </a:r>
            <a:br>
              <a:rPr lang="es-MX" dirty="0" smtClean="0"/>
            </a:br>
            <a:endParaRPr lang="es-MX" dirty="0"/>
          </a:p>
        </p:txBody>
      </p:sp>
      <p:sp>
        <p:nvSpPr>
          <p:cNvPr id="4" name="3 Marcador de contenido"/>
          <p:cNvSpPr>
            <a:spLocks noGrp="1"/>
          </p:cNvSpPr>
          <p:nvPr>
            <p:ph sz="half" idx="2"/>
          </p:nvPr>
        </p:nvSpPr>
        <p:spPr>
          <a:xfrm>
            <a:off x="4214813" y="1143000"/>
            <a:ext cx="3521075" cy="3571875"/>
          </a:xfrm>
        </p:spPr>
        <p:txBody>
          <a:bodyPr>
            <a:normAutofit fontScale="77500" lnSpcReduction="20000"/>
          </a:bodyPr>
          <a:lstStyle/>
          <a:p>
            <a:pPr marL="274320" indent="-274320" eaLnBrk="1" fontAlgn="auto" hangingPunct="1">
              <a:spcAft>
                <a:spcPts val="0"/>
              </a:spcAft>
              <a:buFont typeface="Wingdings 2"/>
              <a:buChar char=""/>
              <a:defRPr/>
            </a:pPr>
            <a:r>
              <a:rPr lang="es-ES" b="1" i="1" dirty="0" smtClean="0"/>
              <a:t>Ley de Faraday</a:t>
            </a:r>
            <a:endParaRPr lang="es-MX" b="1" dirty="0" smtClean="0"/>
          </a:p>
          <a:p>
            <a:pPr marL="274320" indent="-274320" algn="just" eaLnBrk="1" fontAlgn="auto" hangingPunct="1">
              <a:spcAft>
                <a:spcPts val="0"/>
              </a:spcAft>
              <a:buFont typeface="Wingdings 2"/>
              <a:buNone/>
              <a:defRPr/>
            </a:pPr>
            <a:r>
              <a:rPr lang="es-ES" dirty="0" smtClean="0"/>
              <a:t>    </a:t>
            </a:r>
            <a:r>
              <a:rPr lang="es-ES" sz="2300" dirty="0" smtClean="0"/>
              <a:t>En 1801, Michael Faraday realizó una serie de experimentos que lo llevaron a determinar que los cambios temporales en el campo magnético inducen un campo eléctrico. Esto se conoce como la ley de Faraday. La fuerza electromotriz, definida como el rotacional a través de un diferencial de línea está determinado por:</a:t>
            </a:r>
            <a:endParaRPr lang="es-MX" sz="2300" b="1" dirty="0" smtClean="0"/>
          </a:p>
          <a:p>
            <a:pPr marL="274320" indent="-274320" eaLnBrk="1" fontAlgn="auto" hangingPunct="1">
              <a:spcAft>
                <a:spcPts val="0"/>
              </a:spcAft>
              <a:buFont typeface="Wingdings 2"/>
              <a:buChar char=""/>
              <a:defRPr/>
            </a:pPr>
            <a:endParaRPr lang="es-MX" dirty="0"/>
          </a:p>
        </p:txBody>
      </p:sp>
      <p:sp>
        <p:nvSpPr>
          <p:cNvPr id="6" name="5 Marcador de contenido"/>
          <p:cNvSpPr>
            <a:spLocks noGrp="1"/>
          </p:cNvSpPr>
          <p:nvPr>
            <p:ph sz="half" idx="1"/>
          </p:nvPr>
        </p:nvSpPr>
        <p:spPr>
          <a:xfrm>
            <a:off x="714375" y="1143000"/>
            <a:ext cx="3521075" cy="2428875"/>
          </a:xfrm>
        </p:spPr>
        <p:txBody>
          <a:bodyPr>
            <a:normAutofit fontScale="77500" lnSpcReduction="20000"/>
          </a:bodyPr>
          <a:lstStyle/>
          <a:p>
            <a:pPr marL="274320" indent="-274320" eaLnBrk="1" fontAlgn="auto" hangingPunct="1">
              <a:spcAft>
                <a:spcPts val="0"/>
              </a:spcAft>
              <a:buFont typeface="Wingdings 2"/>
              <a:buChar char=""/>
              <a:defRPr/>
            </a:pPr>
            <a:r>
              <a:rPr lang="es-ES" b="1" i="1" dirty="0" smtClean="0"/>
              <a:t>Ley de Gauss</a:t>
            </a:r>
          </a:p>
          <a:p>
            <a:pPr marL="274320" indent="-274320" algn="just" eaLnBrk="1" fontAlgn="auto" hangingPunct="1">
              <a:spcAft>
                <a:spcPts val="0"/>
              </a:spcAft>
              <a:buFont typeface="Wingdings 2"/>
              <a:buNone/>
              <a:defRPr/>
            </a:pPr>
            <a:r>
              <a:rPr lang="es-ES" dirty="0" smtClean="0"/>
              <a:t>    </a:t>
            </a:r>
            <a:r>
              <a:rPr lang="es-ES" sz="2300" dirty="0" smtClean="0"/>
              <a:t>Para conocer una de las propiedades del campo eléctrico se estudia que ocurre con el flujo de éste al atravesar una superficie. El flujo de un campo Φ se lo obtiene de la siguiente manera:</a:t>
            </a:r>
            <a:endParaRPr lang="es-MX" sz="2300" dirty="0" smtClean="0"/>
          </a:p>
          <a:p>
            <a:pPr marL="274320" indent="-274320" eaLnBrk="1" fontAlgn="auto" hangingPunct="1">
              <a:spcAft>
                <a:spcPts val="0"/>
              </a:spcAft>
              <a:buFont typeface="Wingdings 2"/>
              <a:buNone/>
              <a:defRPr/>
            </a:pPr>
            <a:endParaRPr lang="es-MX" dirty="0"/>
          </a:p>
        </p:txBody>
      </p:sp>
      <p:pic>
        <p:nvPicPr>
          <p:cNvPr id="12293" name="Imagen 36" descr="\epsilon = \oint \vec E \cdot \text{d}\vec\text{l} = - \frac{d \Phi}{dt}"/>
          <p:cNvPicPr>
            <a:picLocks noChangeAspect="1" noChangeArrowheads="1"/>
          </p:cNvPicPr>
          <p:nvPr/>
        </p:nvPicPr>
        <p:blipFill>
          <a:blip r:embed="rId3"/>
          <a:srcRect/>
          <a:stretch>
            <a:fillRect/>
          </a:stretch>
        </p:blipFill>
        <p:spPr bwMode="auto">
          <a:xfrm>
            <a:off x="4857750" y="4786313"/>
            <a:ext cx="2143125" cy="573087"/>
          </a:xfrm>
          <a:prstGeom prst="rect">
            <a:avLst/>
          </a:prstGeom>
          <a:noFill/>
          <a:ln w="9525">
            <a:noFill/>
            <a:miter lim="800000"/>
            <a:headEnd/>
            <a:tailEnd/>
          </a:ln>
        </p:spPr>
      </p:pic>
      <p:pic>
        <p:nvPicPr>
          <p:cNvPr id="12294" name="Imagen 37" descr="\Phi = \int \vec B \cdot\text{d}\vec{\text{a}}"/>
          <p:cNvPicPr>
            <a:picLocks noChangeAspect="1" noChangeArrowheads="1"/>
          </p:cNvPicPr>
          <p:nvPr/>
        </p:nvPicPr>
        <p:blipFill>
          <a:blip r:embed="rId4"/>
          <a:srcRect/>
          <a:stretch>
            <a:fillRect/>
          </a:stretch>
        </p:blipFill>
        <p:spPr bwMode="auto">
          <a:xfrm>
            <a:off x="4572000" y="5500702"/>
            <a:ext cx="1714500" cy="503237"/>
          </a:xfrm>
          <a:prstGeom prst="rect">
            <a:avLst/>
          </a:prstGeom>
          <a:noFill/>
          <a:ln w="9525">
            <a:noFill/>
            <a:miter lim="800000"/>
            <a:headEnd/>
            <a:tailEnd/>
          </a:ln>
        </p:spPr>
      </p:pic>
      <p:pic>
        <p:nvPicPr>
          <p:cNvPr id="12295" name="Imagen 39" descr="\vec\nabla \times \vec E = - \frac{\partial \vec B}{dt}"/>
          <p:cNvPicPr>
            <a:picLocks noChangeAspect="1" noChangeArrowheads="1"/>
          </p:cNvPicPr>
          <p:nvPr/>
        </p:nvPicPr>
        <p:blipFill>
          <a:blip r:embed="rId5"/>
          <a:srcRect/>
          <a:stretch>
            <a:fillRect/>
          </a:stretch>
        </p:blipFill>
        <p:spPr bwMode="auto">
          <a:xfrm>
            <a:off x="6429388" y="5500702"/>
            <a:ext cx="1857375" cy="571500"/>
          </a:xfrm>
          <a:prstGeom prst="rect">
            <a:avLst/>
          </a:prstGeom>
          <a:noFill/>
          <a:ln w="9525">
            <a:noFill/>
            <a:miter lim="800000"/>
            <a:headEnd/>
            <a:tailEnd/>
          </a:ln>
        </p:spPr>
      </p:pic>
      <p:pic>
        <p:nvPicPr>
          <p:cNvPr id="12296" name="Imagen 32" descr="\Phi_E = \int_a^b \vec E \cdot d\vec a "/>
          <p:cNvPicPr>
            <a:picLocks noChangeAspect="1" noChangeArrowheads="1"/>
          </p:cNvPicPr>
          <p:nvPr/>
        </p:nvPicPr>
        <p:blipFill>
          <a:blip r:embed="rId6"/>
          <a:srcRect/>
          <a:stretch>
            <a:fillRect/>
          </a:stretch>
        </p:blipFill>
        <p:spPr bwMode="auto">
          <a:xfrm>
            <a:off x="1500188" y="3786188"/>
            <a:ext cx="1762125" cy="569912"/>
          </a:xfrm>
          <a:prstGeom prst="rect">
            <a:avLst/>
          </a:prstGeom>
          <a:noFill/>
          <a:ln w="9525">
            <a:noFill/>
            <a:miter lim="800000"/>
            <a:headEnd/>
            <a:tailEnd/>
          </a:ln>
        </p:spPr>
      </p:pic>
      <p:pic>
        <p:nvPicPr>
          <p:cNvPr id="12297" name="Imagen 34" descr="\oint_S \vec E \cdot d\vec a = \frac{1}{\epsilon_0} Q_{enc}"/>
          <p:cNvPicPr>
            <a:picLocks noChangeAspect="1" noChangeArrowheads="1"/>
          </p:cNvPicPr>
          <p:nvPr/>
        </p:nvPicPr>
        <p:blipFill>
          <a:blip r:embed="rId7"/>
          <a:srcRect/>
          <a:stretch>
            <a:fillRect/>
          </a:stretch>
        </p:blipFill>
        <p:spPr bwMode="auto">
          <a:xfrm>
            <a:off x="1357313" y="4643438"/>
            <a:ext cx="2071687" cy="581025"/>
          </a:xfrm>
          <a:prstGeom prst="rect">
            <a:avLst/>
          </a:prstGeom>
          <a:noFill/>
          <a:ln w="9525">
            <a:noFill/>
            <a:miter lim="800000"/>
            <a:headEnd/>
            <a:tailEnd/>
          </a:ln>
        </p:spPr>
      </p:pic>
      <p:pic>
        <p:nvPicPr>
          <p:cNvPr id="12298" name="Imagen 35" descr="\vec\nabla \cdot \vec E = \frac{\rho}{\epsilon_0} "/>
          <p:cNvPicPr>
            <a:picLocks noChangeAspect="1" noChangeArrowheads="1"/>
          </p:cNvPicPr>
          <p:nvPr/>
        </p:nvPicPr>
        <p:blipFill>
          <a:blip r:embed="rId8"/>
          <a:srcRect/>
          <a:stretch>
            <a:fillRect/>
          </a:stretch>
        </p:blipFill>
        <p:spPr bwMode="auto">
          <a:xfrm>
            <a:off x="1571625" y="5500688"/>
            <a:ext cx="1619250" cy="693737"/>
          </a:xfrm>
          <a:prstGeom prst="rect">
            <a:avLst/>
          </a:prstGeom>
          <a:noFill/>
          <a:ln w="9525">
            <a:noFill/>
            <a:miter lim="800000"/>
            <a:headEnd/>
            <a:tailEnd/>
          </a:ln>
        </p:spPr>
      </p:pic>
      <p:sp>
        <p:nvSpPr>
          <p:cNvPr id="12299"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lgn="just"/>
            <a:r>
              <a:rPr lang="es-ES" sz="1200">
                <a:latin typeface="Century Gothic" pitchFamily="34" charset="0"/>
                <a:cs typeface="Times New Roman" pitchFamily="18" charset="0"/>
              </a:rPr>
              <a:t>(</a:t>
            </a:r>
            <a:r>
              <a:rPr lang="es-ES" sz="1200">
                <a:latin typeface="Century Gothic" pitchFamily="34" charset="0"/>
                <a:cs typeface="Times New Roman" pitchFamily="18" charset="0"/>
                <a:hlinkClick r:id="rId9"/>
              </a:rPr>
              <a:t>13</a:t>
            </a:r>
            <a:r>
              <a:rPr lang="es-ES" sz="1200">
                <a:latin typeface="Century Gothic" pitchFamily="34" charset="0"/>
                <a:cs typeface="Times New Roman" pitchFamily="18" charset="0"/>
              </a:rPr>
              <a:t>) </a:t>
            </a:r>
            <a:endParaRPr lang="es-ES">
              <a:cs typeface="Times New Roman" pitchFamily="18" charset="0"/>
            </a:endParaRPr>
          </a:p>
        </p:txBody>
      </p:sp>
      <p:pic>
        <p:nvPicPr>
          <p:cNvPr id="12300" name="Imagen 38" descr="\oint \vec E \cdot\text{d}\vec{\text{l}} = - \int \frac{d \vec B}{dt} \cdot\text{d}\vec{\text{a}}"/>
          <p:cNvPicPr>
            <a:picLocks noChangeAspect="1" noChangeArrowheads="1"/>
          </p:cNvPicPr>
          <p:nvPr/>
        </p:nvPicPr>
        <p:blipFill>
          <a:blip r:embed="rId10"/>
          <a:srcRect/>
          <a:stretch>
            <a:fillRect/>
          </a:stretch>
        </p:blipFill>
        <p:spPr bwMode="auto">
          <a:xfrm>
            <a:off x="4643438" y="6143625"/>
            <a:ext cx="1943100" cy="495300"/>
          </a:xfrm>
          <a:prstGeom prst="rect">
            <a:avLst/>
          </a:prstGeom>
          <a:noFill/>
          <a:ln w="9525">
            <a:noFill/>
            <a:miter lim="800000"/>
            <a:headEnd/>
            <a:tailEnd/>
          </a:ln>
        </p:spPr>
      </p:pic>
      <p:sp>
        <p:nvSpPr>
          <p:cNvPr id="12301" name="16 Rectángulo"/>
          <p:cNvSpPr>
            <a:spLocks noChangeArrowheads="1"/>
          </p:cNvSpPr>
          <p:nvPr/>
        </p:nvSpPr>
        <p:spPr bwMode="auto">
          <a:xfrm>
            <a:off x="4286250" y="6429375"/>
            <a:ext cx="460375" cy="246063"/>
          </a:xfrm>
          <a:prstGeom prst="rect">
            <a:avLst/>
          </a:prstGeom>
          <a:noFill/>
          <a:ln w="9525">
            <a:noFill/>
            <a:miter lim="800000"/>
            <a:headEnd/>
            <a:tailEnd/>
          </a:ln>
        </p:spPr>
        <p:txBody>
          <a:bodyPr>
            <a:spAutoFit/>
          </a:bodyPr>
          <a:lstStyle/>
          <a:p>
            <a:pPr algn="just"/>
            <a:r>
              <a:rPr lang="es-ES" sz="1000">
                <a:latin typeface="Century Gothic" pitchFamily="34" charset="0"/>
                <a:cs typeface="Times New Roman" pitchFamily="18" charset="0"/>
              </a:rPr>
              <a:t>(13) </a:t>
            </a:r>
            <a:endParaRPr lang="es-ES" sz="1000">
              <a:cs typeface="Times New Roman" pitchFamily="18" charset="0"/>
            </a:endParaRPr>
          </a:p>
        </p:txBody>
      </p:sp>
      <p:sp>
        <p:nvSpPr>
          <p:cNvPr id="12302" name="17 Rectángulo"/>
          <p:cNvSpPr>
            <a:spLocks noChangeArrowheads="1"/>
          </p:cNvSpPr>
          <p:nvPr/>
        </p:nvSpPr>
        <p:spPr bwMode="auto">
          <a:xfrm>
            <a:off x="6786563" y="5929313"/>
            <a:ext cx="457200" cy="246062"/>
          </a:xfrm>
          <a:prstGeom prst="rect">
            <a:avLst/>
          </a:prstGeom>
          <a:noFill/>
          <a:ln w="9525">
            <a:noFill/>
            <a:miter lim="800000"/>
            <a:headEnd/>
            <a:tailEnd/>
          </a:ln>
        </p:spPr>
        <p:txBody>
          <a:bodyPr wrap="none">
            <a:spAutoFit/>
          </a:bodyPr>
          <a:lstStyle/>
          <a:p>
            <a:r>
              <a:rPr lang="es-ES" sz="1000">
                <a:latin typeface="Century Gothic" pitchFamily="34" charset="0"/>
              </a:rPr>
              <a:t>(</a:t>
            </a:r>
            <a:r>
              <a:rPr lang="es-ES" sz="1000" u="sng">
                <a:latin typeface="Century Gothic" pitchFamily="34" charset="0"/>
              </a:rPr>
              <a:t>14</a:t>
            </a:r>
            <a:r>
              <a:rPr lang="es-ES" sz="1000">
                <a:latin typeface="Century Gothic" pitchFamily="34" charset="0"/>
              </a:rPr>
              <a:t>) </a:t>
            </a:r>
            <a:endParaRPr lang="es-MX" sz="1000">
              <a:latin typeface="Century Gothic"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7239000" cy="928670"/>
          </a:xfrm>
        </p:spPr>
        <p:txBody>
          <a:bodyPr>
            <a:normAutofit/>
          </a:bodyPr>
          <a:lstStyle/>
          <a:p>
            <a:pPr eaLnBrk="1" fontAlgn="auto" hangingPunct="1">
              <a:spcAft>
                <a:spcPts val="0"/>
              </a:spcAft>
              <a:defRPr/>
            </a:pPr>
            <a:r>
              <a:rPr lang="es-ES" sz="2000" u="sng" dirty="0" smtClean="0"/>
              <a:t>Expresiones del campo eléctrico</a:t>
            </a:r>
            <a:r>
              <a:rPr lang="es-MX" sz="2000" dirty="0" smtClean="0"/>
              <a:t/>
            </a:r>
            <a:br>
              <a:rPr lang="es-MX" sz="2000" dirty="0" smtClean="0"/>
            </a:br>
            <a:endParaRPr lang="es-MX" sz="2000" dirty="0"/>
          </a:p>
        </p:txBody>
      </p:sp>
      <p:sp>
        <p:nvSpPr>
          <p:cNvPr id="13315" name="4 Marcador de contenido"/>
          <p:cNvSpPr>
            <a:spLocks noGrp="1"/>
          </p:cNvSpPr>
          <p:nvPr>
            <p:ph idx="1"/>
          </p:nvPr>
        </p:nvSpPr>
        <p:spPr>
          <a:xfrm>
            <a:off x="457200" y="785795"/>
            <a:ext cx="7239000" cy="2357453"/>
          </a:xfrm>
        </p:spPr>
        <p:txBody>
          <a:bodyPr/>
          <a:lstStyle/>
          <a:p>
            <a:pPr eaLnBrk="1" hangingPunct="1"/>
            <a:r>
              <a:rPr lang="es-ES" sz="2000" b="1" i="1" dirty="0" smtClean="0"/>
              <a:t>Campo electrostático (cargas en reposo)</a:t>
            </a:r>
            <a:endParaRPr lang="es-MX" sz="2000" b="1" dirty="0" smtClean="0"/>
          </a:p>
          <a:p>
            <a:pPr algn="just" eaLnBrk="1" hangingPunct="1">
              <a:buFont typeface="Wingdings 2" pitchFamily="18" charset="2"/>
              <a:buNone/>
            </a:pPr>
            <a:r>
              <a:rPr lang="es-ES" sz="2000" dirty="0" smtClean="0"/>
              <a:t>   Un caso especial del campo eléctrico es el denominado electrostático. Un campo electrostático no depende del tiempo, es decir es estacionario. Para este tipo de campos la Ley de Gauss todavía tiene validez debido a que esta no tiene ninguna consideración temporal, </a:t>
            </a:r>
            <a:endParaRPr lang="es-MX" sz="2000" dirty="0" smtClean="0"/>
          </a:p>
          <a:p>
            <a:pPr eaLnBrk="1" hangingPunct="1"/>
            <a:endParaRPr lang="es-MX" dirty="0" smtClean="0"/>
          </a:p>
        </p:txBody>
      </p:sp>
      <p:sp>
        <p:nvSpPr>
          <p:cNvPr id="13316"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r>
              <a:rPr lang="es-ES" sz="1200">
                <a:latin typeface="Century Gothic" pitchFamily="34" charset="0"/>
                <a:ea typeface="Calibri" pitchFamily="34" charset="0"/>
                <a:cs typeface="Times New Roman" pitchFamily="18" charset="0"/>
              </a:rPr>
              <a:t> </a:t>
            </a:r>
            <a:endParaRPr lang="es-ES">
              <a:ea typeface="Calibri" pitchFamily="34" charset="0"/>
              <a:cs typeface="Times New Roman" pitchFamily="18" charset="0"/>
            </a:endParaRPr>
          </a:p>
        </p:txBody>
      </p:sp>
      <p:sp>
        <p:nvSpPr>
          <p:cNvPr id="13318" name="Rectangle 3"/>
          <p:cNvSpPr>
            <a:spLocks noChangeArrowheads="1"/>
          </p:cNvSpPr>
          <p:nvPr/>
        </p:nvSpPr>
        <p:spPr bwMode="auto">
          <a:xfrm>
            <a:off x="0" y="200025"/>
            <a:ext cx="9144000" cy="0"/>
          </a:xfrm>
          <a:prstGeom prst="rect">
            <a:avLst/>
          </a:prstGeom>
          <a:noFill/>
          <a:ln w="9525">
            <a:noFill/>
            <a:miter lim="800000"/>
            <a:headEnd/>
            <a:tailEnd/>
          </a:ln>
        </p:spPr>
        <p:txBody>
          <a:bodyPr wrap="none" anchor="ctr">
            <a:spAutoFit/>
          </a:bodyPr>
          <a:lstStyle/>
          <a:p>
            <a:r>
              <a:rPr lang="es-MX" sz="900"/>
              <a:t> </a:t>
            </a:r>
            <a:endParaRPr lang="es-MX"/>
          </a:p>
        </p:txBody>
      </p:sp>
      <p:sp>
        <p:nvSpPr>
          <p:cNvPr id="13319"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ES">
              <a:latin typeface="Century Gothic" pitchFamily="34" charset="0"/>
            </a:endParaRPr>
          </a:p>
        </p:txBody>
      </p:sp>
      <p:sp>
        <p:nvSpPr>
          <p:cNvPr id="13321" name="Rectangle 6"/>
          <p:cNvSpPr>
            <a:spLocks noChangeArrowheads="1"/>
          </p:cNvSpPr>
          <p:nvPr/>
        </p:nvSpPr>
        <p:spPr bwMode="auto">
          <a:xfrm>
            <a:off x="0" y="657225"/>
            <a:ext cx="9144000" cy="0"/>
          </a:xfrm>
          <a:prstGeom prst="rect">
            <a:avLst/>
          </a:prstGeom>
          <a:solidFill>
            <a:srgbClr val="FFFFFF"/>
          </a:solidFill>
          <a:ln w="9525">
            <a:noFill/>
            <a:miter lim="800000"/>
            <a:headEnd/>
            <a:tailEnd/>
          </a:ln>
        </p:spPr>
        <p:txBody>
          <a:bodyPr wrap="none" anchor="ctr">
            <a:spAutoFit/>
          </a:bodyPr>
          <a:lstStyle/>
          <a:p>
            <a:endParaRPr lang="es-ES"/>
          </a:p>
        </p:txBody>
      </p:sp>
      <p:pic>
        <p:nvPicPr>
          <p:cNvPr id="12" name="Imagen 44" descr="http://upload.wikimedia.org/wikipedia/commons/thumb/b/be/L%C3%ADneas_de_campo.PNG/300px-L%C3%ADneas_de_campo.PNG">
            <a:hlinkClick r:id="rId3"/>
          </p:cNvPr>
          <p:cNvPicPr>
            <a:picLocks noChangeAspect="1" noChangeArrowheads="1"/>
          </p:cNvPicPr>
          <p:nvPr/>
        </p:nvPicPr>
        <p:blipFill>
          <a:blip r:embed="rId4"/>
          <a:srcRect/>
          <a:stretch>
            <a:fillRect/>
          </a:stretch>
        </p:blipFill>
        <p:spPr bwMode="auto">
          <a:xfrm>
            <a:off x="785786" y="3571876"/>
            <a:ext cx="2286016" cy="2071702"/>
          </a:xfrm>
          <a:prstGeom prst="rect">
            <a:avLst/>
          </a:prstGeom>
          <a:noFill/>
          <a:ln w="9525">
            <a:noFill/>
            <a:miter lim="800000"/>
            <a:headEnd/>
            <a:tailEnd/>
          </a:ln>
        </p:spPr>
      </p:pic>
      <p:sp>
        <p:nvSpPr>
          <p:cNvPr id="13" name="2 Marcador de contenido"/>
          <p:cNvSpPr txBox="1">
            <a:spLocks/>
          </p:cNvSpPr>
          <p:nvPr/>
        </p:nvSpPr>
        <p:spPr bwMode="auto">
          <a:xfrm>
            <a:off x="3357554" y="3286114"/>
            <a:ext cx="4449769" cy="32861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70000" lnSpcReduction="20000"/>
          </a:bodyPr>
          <a:lstStyle/>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r>
              <a:rPr kumimoji="0" lang="es-ES" sz="2600" b="1" i="1" u="none" strike="noStrike" kern="1200" cap="none" spc="0" normalizeH="0" baseline="0" noProof="0" dirty="0" smtClean="0">
                <a:ln>
                  <a:noFill/>
                </a:ln>
                <a:solidFill>
                  <a:schemeClr val="tx1"/>
                </a:solidFill>
                <a:effectLst/>
                <a:uLnTx/>
                <a:uFillTx/>
                <a:latin typeface="+mn-lt"/>
                <a:ea typeface="+mn-ea"/>
                <a:cs typeface="+mn-cs"/>
              </a:rPr>
              <a:t>Líneas de campo</a:t>
            </a:r>
          </a:p>
          <a:p>
            <a:pPr marL="274320" marR="0" lvl="0" indent="-274320" algn="just" defTabSz="914400" rtl="0" eaLnBrk="1" fontAlgn="auto" latinLnBrk="0" hangingPunct="1">
              <a:lnSpc>
                <a:spcPct val="100000"/>
              </a:lnSpc>
              <a:spcBef>
                <a:spcPts val="600"/>
              </a:spcBef>
              <a:spcAft>
                <a:spcPts val="0"/>
              </a:spcAft>
              <a:buClr>
                <a:schemeClr val="tx2"/>
              </a:buClr>
              <a:buSzPct val="73000"/>
              <a:buFont typeface="Wingdings 2"/>
              <a:buNone/>
              <a:tabLst/>
              <a:defRPr/>
            </a:pPr>
            <a:r>
              <a:rPr kumimoji="0" lang="es-ES" sz="2600" b="0" i="0" u="none" strike="noStrike" kern="1200" cap="none" spc="0" normalizeH="0" baseline="0" noProof="0" dirty="0" smtClean="0">
                <a:ln>
                  <a:noFill/>
                </a:ln>
                <a:solidFill>
                  <a:schemeClr val="tx1"/>
                </a:solidFill>
                <a:effectLst/>
                <a:uLnTx/>
                <a:uFillTx/>
                <a:latin typeface="+mn-lt"/>
                <a:ea typeface="+mn-ea"/>
                <a:cs typeface="+mn-cs"/>
              </a:rPr>
              <a:t>     Las líneas de campo son líneas perpendiculares a la superficie del cuerpo, de manera que su tangente geométrica en un punto coincide con la dirección del campo en ese punto. Esto es una consecuencia directa de la ley de Gauss, es decir encontramos que la mayor variación direccional en el campo se dirige perpendicularmente a la carga. </a:t>
            </a:r>
            <a:endParaRPr kumimoji="0" lang="es-MX" sz="2600" b="1"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None/>
              <a:tabLst/>
              <a:defRPr/>
            </a:pPr>
            <a:endParaRPr kumimoji="0" lang="es-MX" sz="2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2 Marcador de contenido"/>
          <p:cNvSpPr>
            <a:spLocks noGrp="1"/>
          </p:cNvSpPr>
          <p:nvPr>
            <p:ph idx="1"/>
          </p:nvPr>
        </p:nvSpPr>
        <p:spPr>
          <a:xfrm>
            <a:off x="428625" y="285750"/>
            <a:ext cx="7239000" cy="2286000"/>
          </a:xfrm>
        </p:spPr>
        <p:txBody>
          <a:bodyPr/>
          <a:lstStyle/>
          <a:p>
            <a:pPr eaLnBrk="1" hangingPunct="1"/>
            <a:r>
              <a:rPr lang="es-ES" b="1" i="1" smtClean="0"/>
              <a:t>Energía del campo eléctrico</a:t>
            </a:r>
            <a:endParaRPr lang="es-MX" b="1" smtClean="0"/>
          </a:p>
          <a:p>
            <a:pPr algn="just" eaLnBrk="1" hangingPunct="1">
              <a:buFont typeface="Wingdings 2" pitchFamily="18" charset="2"/>
              <a:buNone/>
            </a:pPr>
            <a:r>
              <a:rPr lang="es-ES" smtClean="0"/>
              <a:t>   Un campo en general almacena y mueve energía. La densidad volumétrica de energía de un campo eléctrico está dada por la expresión siguiente:</a:t>
            </a:r>
            <a:endParaRPr lang="es-MX" smtClean="0"/>
          </a:p>
        </p:txBody>
      </p:sp>
      <p:pic>
        <p:nvPicPr>
          <p:cNvPr id="17411" name="Imagen 57" descr="u = \frac{1}{2} \epsilon_0 \| \bold{E} \|^2 =&#10;\frac{1}{2} \epsilon_0 ( \bold{E} \cdot \bold{E}) "/>
          <p:cNvPicPr>
            <a:picLocks noChangeAspect="1" noChangeArrowheads="1"/>
          </p:cNvPicPr>
          <p:nvPr/>
        </p:nvPicPr>
        <p:blipFill>
          <a:blip r:embed="rId3"/>
          <a:srcRect/>
          <a:stretch>
            <a:fillRect/>
          </a:stretch>
        </p:blipFill>
        <p:spPr bwMode="auto">
          <a:xfrm>
            <a:off x="1714500" y="2571750"/>
            <a:ext cx="4273550" cy="785813"/>
          </a:xfrm>
          <a:prstGeom prst="rect">
            <a:avLst/>
          </a:prstGeom>
          <a:noFill/>
          <a:ln w="9525">
            <a:noFill/>
            <a:miter lim="800000"/>
            <a:headEnd/>
            <a:tailEnd/>
          </a:ln>
        </p:spPr>
      </p:pic>
      <p:sp>
        <p:nvSpPr>
          <p:cNvPr id="17412" name="Rectangle 3"/>
          <p:cNvSpPr>
            <a:spLocks noChangeArrowheads="1"/>
          </p:cNvSpPr>
          <p:nvPr/>
        </p:nvSpPr>
        <p:spPr bwMode="auto">
          <a:xfrm>
            <a:off x="642938" y="3500438"/>
            <a:ext cx="6929437" cy="857250"/>
          </a:xfrm>
          <a:prstGeom prst="rect">
            <a:avLst/>
          </a:prstGeom>
          <a:noFill/>
          <a:ln w="9525">
            <a:noFill/>
            <a:miter lim="800000"/>
            <a:headEnd/>
            <a:tailEnd/>
          </a:ln>
        </p:spPr>
        <p:txBody>
          <a:bodyPr anchor="ctr">
            <a:spAutoFit/>
          </a:bodyPr>
          <a:lstStyle/>
          <a:p>
            <a:pPr algn="just"/>
            <a:r>
              <a:rPr lang="es-ES" sz="2400">
                <a:latin typeface="Century Gothic" pitchFamily="34" charset="0"/>
                <a:cs typeface="Times New Roman" pitchFamily="18" charset="0"/>
              </a:rPr>
              <a:t>Por lo que la energía total en un volumen </a:t>
            </a:r>
            <a:r>
              <a:rPr lang="es-ES" sz="2400" i="1">
                <a:latin typeface="Century Gothic" pitchFamily="34" charset="0"/>
                <a:cs typeface="Times New Roman" pitchFamily="18" charset="0"/>
              </a:rPr>
              <a:t>V</a:t>
            </a:r>
            <a:r>
              <a:rPr lang="es-ES" sz="2400">
                <a:latin typeface="Century Gothic" pitchFamily="34" charset="0"/>
                <a:cs typeface="Times New Roman" pitchFamily="18" charset="0"/>
              </a:rPr>
              <a:t> está dada por:</a:t>
            </a:r>
            <a:endParaRPr lang="es-ES" sz="2400">
              <a:cs typeface="Times New Roman" pitchFamily="18" charset="0"/>
            </a:endParaRPr>
          </a:p>
        </p:txBody>
      </p:sp>
      <p:pic>
        <p:nvPicPr>
          <p:cNvPr id="17413" name="Imagen 58" descr=" U_V = \frac{\epsilon_0}{2}\int_{V}(\bold{E} \cdot \bold{E})\ dV"/>
          <p:cNvPicPr>
            <a:picLocks noChangeAspect="1" noChangeArrowheads="1"/>
          </p:cNvPicPr>
          <p:nvPr/>
        </p:nvPicPr>
        <p:blipFill>
          <a:blip r:embed="rId4"/>
          <a:srcRect/>
          <a:stretch>
            <a:fillRect/>
          </a:stretch>
        </p:blipFill>
        <p:spPr bwMode="auto">
          <a:xfrm>
            <a:off x="2214563" y="4429125"/>
            <a:ext cx="2571750" cy="619125"/>
          </a:xfrm>
          <a:prstGeom prst="rect">
            <a:avLst/>
          </a:prstGeom>
          <a:noFill/>
          <a:ln w="9525">
            <a:noFill/>
            <a:miter lim="800000"/>
            <a:headEnd/>
            <a:tailEnd/>
          </a:ln>
        </p:spPr>
      </p:pic>
      <p:sp>
        <p:nvSpPr>
          <p:cNvPr id="17414" name="Rectangle 5"/>
          <p:cNvSpPr>
            <a:spLocks noChangeArrowheads="1"/>
          </p:cNvSpPr>
          <p:nvPr/>
        </p:nvSpPr>
        <p:spPr bwMode="auto">
          <a:xfrm>
            <a:off x="642938" y="5357813"/>
            <a:ext cx="6858000" cy="461962"/>
          </a:xfrm>
          <a:prstGeom prst="rect">
            <a:avLst/>
          </a:prstGeom>
          <a:noFill/>
          <a:ln w="9525">
            <a:noFill/>
            <a:miter lim="800000"/>
            <a:headEnd/>
            <a:tailEnd/>
          </a:ln>
        </p:spPr>
        <p:txBody>
          <a:bodyPr anchor="ctr">
            <a:spAutoFit/>
          </a:bodyPr>
          <a:lstStyle/>
          <a:p>
            <a:pPr algn="just"/>
            <a:r>
              <a:rPr lang="es-ES" sz="2400">
                <a:latin typeface="Century Gothic" pitchFamily="34" charset="0"/>
                <a:cs typeface="Times New Roman" pitchFamily="18" charset="0"/>
              </a:rPr>
              <a:t>Donde </a:t>
            </a:r>
            <a:r>
              <a:rPr lang="es-ES" sz="2400" i="1">
                <a:latin typeface="Century Gothic" pitchFamily="34" charset="0"/>
                <a:cs typeface="Times New Roman" pitchFamily="18" charset="0"/>
              </a:rPr>
              <a:t>dV</a:t>
            </a:r>
            <a:r>
              <a:rPr lang="es-ES" sz="2400">
                <a:latin typeface="Century Gothic" pitchFamily="34" charset="0"/>
                <a:cs typeface="Times New Roman" pitchFamily="18" charset="0"/>
              </a:rPr>
              <a:t> es el diferencial de volumen.</a:t>
            </a:r>
            <a:endParaRPr lang="es-ES" sz="240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785813"/>
            <a:ext cx="3521075" cy="5340350"/>
          </a:xfrm>
        </p:spPr>
        <p:txBody>
          <a:bodyPr>
            <a:normAutofit fontScale="77500" lnSpcReduction="20000"/>
          </a:bodyPr>
          <a:lstStyle/>
          <a:p>
            <a:pPr marL="274320" indent="-274320" algn="just" eaLnBrk="1" fontAlgn="auto" hangingPunct="1">
              <a:spcAft>
                <a:spcPts val="0"/>
              </a:spcAft>
              <a:buFont typeface="Wingdings 2"/>
              <a:buChar char=""/>
              <a:defRPr/>
            </a:pPr>
            <a:r>
              <a:rPr lang="es-ES" b="1" i="1" dirty="0" smtClean="0"/>
              <a:t>Campo eléctrico y potencial de una carga puntual</a:t>
            </a:r>
            <a:endParaRPr lang="es-MX" b="1" dirty="0" smtClean="0"/>
          </a:p>
          <a:p>
            <a:pPr marL="274320" indent="-274320" algn="just" eaLnBrk="1" fontAlgn="auto" hangingPunct="1">
              <a:spcAft>
                <a:spcPts val="0"/>
              </a:spcAft>
              <a:buFont typeface="Wingdings 2"/>
              <a:buNone/>
              <a:defRPr/>
            </a:pPr>
            <a:r>
              <a:rPr lang="es-ES" dirty="0" smtClean="0"/>
              <a:t>   El campo eléctrico de una carga puntual </a:t>
            </a:r>
            <a:r>
              <a:rPr lang="es-ES" i="1" dirty="0" smtClean="0"/>
              <a:t>Q</a:t>
            </a:r>
            <a:r>
              <a:rPr lang="es-ES" dirty="0" smtClean="0"/>
              <a:t> en un punto P distante </a:t>
            </a:r>
            <a:r>
              <a:rPr lang="es-ES" i="1" dirty="0" smtClean="0"/>
              <a:t>r</a:t>
            </a:r>
            <a:r>
              <a:rPr lang="es-ES" dirty="0" smtClean="0"/>
              <a:t> de la carga viene representado por un vector de</a:t>
            </a:r>
          </a:p>
          <a:p>
            <a:pPr marL="274320" indent="-274320" algn="just" eaLnBrk="1" fontAlgn="auto" hangingPunct="1">
              <a:spcAft>
                <a:spcPts val="0"/>
              </a:spcAft>
              <a:buFont typeface="Wingdings 2"/>
              <a:buNone/>
              <a:defRPr/>
            </a:pPr>
            <a:r>
              <a:rPr lang="es-ES" dirty="0" smtClean="0"/>
              <a:t> </a:t>
            </a:r>
          </a:p>
          <a:p>
            <a:pPr marL="274320" indent="-274320" algn="just" eaLnBrk="1" fontAlgn="auto" hangingPunct="1">
              <a:spcAft>
                <a:spcPts val="0"/>
              </a:spcAft>
              <a:buFont typeface="Wingdings 2"/>
              <a:buNone/>
              <a:defRPr/>
            </a:pPr>
            <a:endParaRPr lang="es-MX" dirty="0" smtClean="0"/>
          </a:p>
          <a:p>
            <a:pPr marL="274320" indent="-274320" algn="just" eaLnBrk="1" fontAlgn="auto" hangingPunct="1">
              <a:spcAft>
                <a:spcPts val="0"/>
              </a:spcAft>
              <a:buFont typeface="Arial" pitchFamily="34" charset="0"/>
              <a:buChar char="•"/>
              <a:defRPr/>
            </a:pPr>
            <a:r>
              <a:rPr lang="es-ES" dirty="0" smtClean="0"/>
              <a:t>módulo </a:t>
            </a:r>
          </a:p>
          <a:p>
            <a:pPr marL="274320" indent="-274320" algn="just" eaLnBrk="1" fontAlgn="auto" hangingPunct="1">
              <a:spcAft>
                <a:spcPts val="0"/>
              </a:spcAft>
              <a:buFont typeface="Arial" pitchFamily="34" charset="0"/>
              <a:buChar char="•"/>
              <a:defRPr/>
            </a:pPr>
            <a:r>
              <a:rPr lang="es-ES" dirty="0" smtClean="0"/>
              <a:t>dirección radial </a:t>
            </a:r>
            <a:endParaRPr lang="es-MX" dirty="0" smtClean="0"/>
          </a:p>
          <a:p>
            <a:pPr marL="274320" indent="-274320" algn="just" eaLnBrk="1" fontAlgn="auto" hangingPunct="1">
              <a:spcAft>
                <a:spcPts val="0"/>
              </a:spcAft>
              <a:buFont typeface="Arial" pitchFamily="34" charset="0"/>
              <a:buChar char="•"/>
              <a:defRPr/>
            </a:pPr>
            <a:r>
              <a:rPr lang="es-ES" dirty="0" smtClean="0"/>
              <a:t>sentido hacia afuera si la carga es positiva, y hacia la carga si es negativa </a:t>
            </a:r>
            <a:endParaRPr lang="es-MX" dirty="0" smtClean="0"/>
          </a:p>
          <a:p>
            <a:pPr marL="274320" indent="-274320" eaLnBrk="1" fontAlgn="auto" hangingPunct="1">
              <a:spcAft>
                <a:spcPts val="0"/>
              </a:spcAft>
              <a:buFont typeface="Wingdings 2"/>
              <a:buChar char=""/>
              <a:defRPr/>
            </a:pPr>
            <a:endParaRPr lang="es-MX" dirty="0"/>
          </a:p>
        </p:txBody>
      </p:sp>
      <p:sp>
        <p:nvSpPr>
          <p:cNvPr id="6" name="5 Marcador de contenido"/>
          <p:cNvSpPr>
            <a:spLocks noGrp="1"/>
          </p:cNvSpPr>
          <p:nvPr>
            <p:ph sz="half" idx="2"/>
          </p:nvPr>
        </p:nvSpPr>
        <p:spPr>
          <a:xfrm>
            <a:off x="4178300" y="785813"/>
            <a:ext cx="3521075" cy="1000125"/>
          </a:xfrm>
        </p:spPr>
        <p:txBody>
          <a:bodyPr>
            <a:normAutofit fontScale="77500" lnSpcReduction="20000"/>
          </a:bodyPr>
          <a:lstStyle/>
          <a:p>
            <a:pPr marL="274320" indent="-274320" algn="just" eaLnBrk="1" fontAlgn="auto" hangingPunct="1">
              <a:spcAft>
                <a:spcPts val="0"/>
              </a:spcAft>
              <a:buFont typeface="Wingdings 2"/>
              <a:buNone/>
              <a:defRPr/>
            </a:pPr>
            <a:r>
              <a:rPr lang="es-ES" dirty="0" smtClean="0"/>
              <a:t>    El potencial del punto P debido a la carga </a:t>
            </a:r>
            <a:r>
              <a:rPr lang="es-ES" i="1" dirty="0" smtClean="0"/>
              <a:t>Q</a:t>
            </a:r>
            <a:r>
              <a:rPr lang="es-ES" dirty="0" smtClean="0"/>
              <a:t> es un escalar y vale</a:t>
            </a:r>
            <a:endParaRPr lang="es-MX" dirty="0"/>
          </a:p>
        </p:txBody>
      </p:sp>
      <p:pic>
        <p:nvPicPr>
          <p:cNvPr id="18436" name="Imagen 105" descr="http://www.sc.ehu.es/sbweb/fisica/elecmagnet/electrico/Image93.gif"/>
          <p:cNvPicPr>
            <a:picLocks noChangeAspect="1" noChangeArrowheads="1"/>
          </p:cNvPicPr>
          <p:nvPr/>
        </p:nvPicPr>
        <p:blipFill>
          <a:blip r:embed="rId3"/>
          <a:srcRect/>
          <a:stretch>
            <a:fillRect/>
          </a:stretch>
        </p:blipFill>
        <p:spPr bwMode="auto">
          <a:xfrm>
            <a:off x="1428750" y="3429000"/>
            <a:ext cx="1500176" cy="714380"/>
          </a:xfrm>
          <a:prstGeom prst="rect">
            <a:avLst/>
          </a:prstGeom>
          <a:noFill/>
          <a:ln w="9525">
            <a:noFill/>
            <a:miter lim="800000"/>
            <a:headEnd/>
            <a:tailEnd/>
          </a:ln>
        </p:spPr>
      </p:pic>
      <p:pic>
        <p:nvPicPr>
          <p:cNvPr id="18437" name="Imagen 106" descr="http://www.sc.ehu.es/sbweb/fisica/elecmagnet/electrico/Image94.gif"/>
          <p:cNvPicPr>
            <a:picLocks noChangeAspect="1" noChangeArrowheads="1"/>
          </p:cNvPicPr>
          <p:nvPr/>
        </p:nvPicPr>
        <p:blipFill>
          <a:blip r:embed="rId4"/>
          <a:srcRect/>
          <a:stretch>
            <a:fillRect/>
          </a:stretch>
        </p:blipFill>
        <p:spPr bwMode="auto">
          <a:xfrm>
            <a:off x="5429250" y="2000250"/>
            <a:ext cx="1028700" cy="571500"/>
          </a:xfrm>
          <a:prstGeom prst="rect">
            <a:avLst/>
          </a:prstGeom>
          <a:noFill/>
          <a:ln w="9525">
            <a:noFill/>
            <a:miter lim="800000"/>
            <a:headEnd/>
            <a:tailEnd/>
          </a:ln>
        </p:spPr>
      </p:pic>
      <p:pic>
        <p:nvPicPr>
          <p:cNvPr id="18438" name="Imagen 107" descr="Celec_7.gif (1934 bytes)"/>
          <p:cNvPicPr>
            <a:picLocks noChangeAspect="1" noChangeArrowheads="1"/>
          </p:cNvPicPr>
          <p:nvPr/>
        </p:nvPicPr>
        <p:blipFill>
          <a:blip r:embed="rId5"/>
          <a:srcRect/>
          <a:stretch>
            <a:fillRect/>
          </a:stretch>
        </p:blipFill>
        <p:spPr bwMode="auto">
          <a:xfrm>
            <a:off x="4643438" y="2857500"/>
            <a:ext cx="3000375" cy="1500188"/>
          </a:xfrm>
          <a:prstGeom prst="rect">
            <a:avLst/>
          </a:prstGeom>
          <a:noFill/>
          <a:ln w="9525">
            <a:noFill/>
            <a:miter lim="800000"/>
            <a:headEnd/>
            <a:tailEnd/>
          </a:ln>
        </p:spPr>
      </p:pic>
      <p:pic>
        <p:nvPicPr>
          <p:cNvPr id="18439" name="Imagen 108" descr="Celec_1.gif (4345 bytes)"/>
          <p:cNvPicPr>
            <a:picLocks noChangeAspect="1" noChangeArrowheads="1"/>
          </p:cNvPicPr>
          <p:nvPr/>
        </p:nvPicPr>
        <p:blipFill>
          <a:blip r:embed="rId6"/>
          <a:srcRect/>
          <a:stretch>
            <a:fillRect/>
          </a:stretch>
        </p:blipFill>
        <p:spPr bwMode="auto">
          <a:xfrm>
            <a:off x="4714875" y="4786313"/>
            <a:ext cx="2857500" cy="16891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2 Marcador de contenido"/>
          <p:cNvSpPr>
            <a:spLocks noGrp="1"/>
          </p:cNvSpPr>
          <p:nvPr>
            <p:ph sz="half" idx="1"/>
          </p:nvPr>
        </p:nvSpPr>
        <p:spPr>
          <a:xfrm>
            <a:off x="457200" y="357188"/>
            <a:ext cx="3521075" cy="2857500"/>
          </a:xfrm>
        </p:spPr>
        <p:txBody>
          <a:bodyPr/>
          <a:lstStyle/>
          <a:p>
            <a:pPr eaLnBrk="1" hangingPunct="1"/>
            <a:r>
              <a:rPr lang="es-ES" sz="1600" b="1" i="1" dirty="0" smtClean="0"/>
              <a:t>Campo eléctrico de un sistema de dos cargas eléctricas</a:t>
            </a:r>
            <a:endParaRPr lang="es-MX" sz="1600" b="1" dirty="0" smtClean="0"/>
          </a:p>
          <a:p>
            <a:pPr algn="just" eaLnBrk="1" hangingPunct="1">
              <a:buFont typeface="Wingdings 2" pitchFamily="18" charset="2"/>
              <a:buNone/>
            </a:pPr>
            <a:r>
              <a:rPr lang="es-ES" sz="1600" dirty="0" smtClean="0"/>
              <a:t>   Cuando varias cargas están presentes el campo eléctrico resultante es la suma vectorial de los campos eléctricos producidos por cada una de las cargas. Consideremos el sistema de dos cargas eléctricas de la figura.</a:t>
            </a:r>
            <a:endParaRPr lang="es-MX" sz="1600" dirty="0" smtClean="0"/>
          </a:p>
          <a:p>
            <a:pPr eaLnBrk="1" hangingPunct="1">
              <a:buFont typeface="Wingdings 2" pitchFamily="18" charset="2"/>
              <a:buNone/>
            </a:pPr>
            <a:endParaRPr lang="es-MX" dirty="0" smtClean="0"/>
          </a:p>
        </p:txBody>
      </p:sp>
      <p:pic>
        <p:nvPicPr>
          <p:cNvPr id="19460" name="Imagen 111" descr="http://www.sc.ehu.es/sbweb/fisica/elecmagnet/electrico/Image96.gif"/>
          <p:cNvPicPr>
            <a:picLocks noChangeAspect="1" noChangeArrowheads="1"/>
          </p:cNvPicPr>
          <p:nvPr/>
        </p:nvPicPr>
        <p:blipFill>
          <a:blip r:embed="rId3"/>
          <a:srcRect/>
          <a:stretch>
            <a:fillRect/>
          </a:stretch>
        </p:blipFill>
        <p:spPr bwMode="auto">
          <a:xfrm>
            <a:off x="714348" y="3643314"/>
            <a:ext cx="2786062" cy="571500"/>
          </a:xfrm>
          <a:prstGeom prst="rect">
            <a:avLst/>
          </a:prstGeom>
          <a:noFill/>
          <a:ln w="9525">
            <a:noFill/>
            <a:miter lim="800000"/>
            <a:headEnd/>
            <a:tailEnd/>
          </a:ln>
        </p:spPr>
      </p:pic>
      <p:pic>
        <p:nvPicPr>
          <p:cNvPr id="19461" name="Imagen 112" descr="Celec_3.gif (2107 bytes)"/>
          <p:cNvPicPr>
            <a:picLocks noChangeAspect="1" noChangeArrowheads="1"/>
          </p:cNvPicPr>
          <p:nvPr/>
        </p:nvPicPr>
        <p:blipFill>
          <a:blip r:embed="rId4"/>
          <a:srcRect/>
          <a:stretch>
            <a:fillRect/>
          </a:stretch>
        </p:blipFill>
        <p:spPr bwMode="auto">
          <a:xfrm>
            <a:off x="4429124" y="2285992"/>
            <a:ext cx="2667000" cy="1990725"/>
          </a:xfrm>
          <a:prstGeom prst="rect">
            <a:avLst/>
          </a:prstGeom>
          <a:noFill/>
          <a:ln w="9525">
            <a:noFill/>
            <a:miter lim="800000"/>
            <a:headEnd/>
            <a:tailEnd/>
          </a:ln>
        </p:spPr>
      </p:pic>
      <p:pic>
        <p:nvPicPr>
          <p:cNvPr id="19463" name="Imagen 114" descr="http://www.sc.ehu.es/sbweb/fisica/elecmagnet/electrico/Image98.gif"/>
          <p:cNvPicPr>
            <a:picLocks noChangeAspect="1" noChangeArrowheads="1"/>
          </p:cNvPicPr>
          <p:nvPr/>
        </p:nvPicPr>
        <p:blipFill>
          <a:blip r:embed="rId5"/>
          <a:srcRect/>
          <a:stretch>
            <a:fillRect/>
          </a:stretch>
        </p:blipFill>
        <p:spPr bwMode="auto">
          <a:xfrm>
            <a:off x="785786" y="4643446"/>
            <a:ext cx="2157413" cy="6350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63" y="571500"/>
            <a:ext cx="7239000" cy="2428872"/>
          </a:xfrm>
        </p:spPr>
        <p:txBody>
          <a:bodyPr>
            <a:normAutofit/>
          </a:bodyPr>
          <a:lstStyle/>
          <a:p>
            <a:pPr marL="274320" indent="-274320" eaLnBrk="1" fontAlgn="auto" hangingPunct="1">
              <a:spcAft>
                <a:spcPts val="0"/>
              </a:spcAft>
              <a:buFont typeface="Wingdings 2"/>
              <a:buChar char=""/>
              <a:defRPr/>
            </a:pPr>
            <a:r>
              <a:rPr lang="es-ES" sz="1600" b="1" dirty="0" smtClean="0"/>
              <a:t>Conductores en equilibrio electroestático</a:t>
            </a:r>
            <a:endParaRPr lang="es-MX" sz="1600" dirty="0" smtClean="0"/>
          </a:p>
          <a:p>
            <a:pPr marL="274320" indent="-274320" algn="just" eaLnBrk="1" fontAlgn="auto" hangingPunct="1">
              <a:spcAft>
                <a:spcPts val="0"/>
              </a:spcAft>
              <a:buFont typeface="Wingdings 2"/>
              <a:buNone/>
              <a:defRPr/>
            </a:pPr>
            <a:r>
              <a:rPr lang="es-ES" sz="1600" dirty="0" smtClean="0"/>
              <a:t>   Algunos materiales, como la mayoría de los metales contienen partículas que pueden moverse libremente a través del medio. Estos materiales reciben el nombre de conductores. En presencia de un campo eléctrico tas cargas de un conductor se acumulan sobre la superficie hasta que el campo que producen iguala completamente al campo externo aplicado dentro del conductor produciendo el equilibrio</a:t>
            </a:r>
            <a:r>
              <a:rPr lang="es-ES" dirty="0" smtClean="0"/>
              <a:t>. </a:t>
            </a:r>
            <a:endParaRPr lang="es-MX"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Opulent</Template>
  <TotalTime>213</TotalTime>
  <Words>857</Words>
  <Application>Microsoft Office PowerPoint</Application>
  <PresentationFormat>Presentación en pantalla (4:3)</PresentationFormat>
  <Paragraphs>59</Paragraphs>
  <Slides>10</Slides>
  <Notes>10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10</vt:i4>
      </vt:variant>
    </vt:vector>
  </HeadingPairs>
  <TitlesOfParts>
    <vt:vector size="17" baseType="lpstr">
      <vt:lpstr>Arial</vt:lpstr>
      <vt:lpstr>Century Gothic</vt:lpstr>
      <vt:lpstr>Wingdings 2</vt:lpstr>
      <vt:lpstr>Wingdings</vt:lpstr>
      <vt:lpstr>Calibri</vt:lpstr>
      <vt:lpstr>Times New Roman</vt:lpstr>
      <vt:lpstr>Opulento</vt:lpstr>
      <vt:lpstr>Campo eléctrico</vt:lpstr>
      <vt:lpstr>Diapositiva 2</vt:lpstr>
      <vt:lpstr>Definición</vt:lpstr>
      <vt:lpstr>Descripción del campo eléctrico </vt:lpstr>
      <vt:lpstr>Expresiones del campo eléctrico </vt:lpstr>
      <vt:lpstr>Diapositiva 6</vt:lpstr>
      <vt:lpstr>Diapositiva 7</vt:lpstr>
      <vt:lpstr>Diapositiva 8</vt:lpstr>
      <vt:lpstr>Diapositiva 9</vt:lpstr>
      <vt:lpstr>CARGA ELÉCTRICA </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TOSHIBA</dc:creator>
  <cp:lastModifiedBy>tiravantti</cp:lastModifiedBy>
  <cp:revision>24</cp:revision>
  <dcterms:created xsi:type="dcterms:W3CDTF">2010-09-11T15:45:05Z</dcterms:created>
  <dcterms:modified xsi:type="dcterms:W3CDTF">2010-10-14T21:33:09Z</dcterms:modified>
</cp:coreProperties>
</file>